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</p:sldMasterIdLst>
  <p:notesMasterIdLst>
    <p:notesMasterId r:id="rId24"/>
  </p:notesMasterIdLst>
  <p:handoutMasterIdLst>
    <p:handoutMasterId r:id="rId25"/>
  </p:handoutMasterIdLst>
  <p:sldIdLst>
    <p:sldId id="571" r:id="rId5"/>
    <p:sldId id="610" r:id="rId6"/>
    <p:sldId id="611" r:id="rId7"/>
    <p:sldId id="543" r:id="rId8"/>
    <p:sldId id="547" r:id="rId9"/>
    <p:sldId id="549" r:id="rId10"/>
    <p:sldId id="556" r:id="rId11"/>
    <p:sldId id="560" r:id="rId12"/>
    <p:sldId id="561" r:id="rId13"/>
    <p:sldId id="575" r:id="rId14"/>
    <p:sldId id="577" r:id="rId15"/>
    <p:sldId id="614" r:id="rId16"/>
    <p:sldId id="615" r:id="rId17"/>
    <p:sldId id="616" r:id="rId18"/>
    <p:sldId id="617" r:id="rId19"/>
    <p:sldId id="618" r:id="rId20"/>
    <p:sldId id="619" r:id="rId21"/>
    <p:sldId id="612" r:id="rId22"/>
    <p:sldId id="613" r:id="rId23"/>
  </p:sldIdLst>
  <p:sldSz cx="9144000" cy="6858000" type="screen4x3"/>
  <p:notesSz cx="7099300" cy="10234613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9BE0D7C-9E15-4072-8891-22C3840FAA8B}">
          <p14:sldIdLst>
            <p14:sldId id="571"/>
            <p14:sldId id="610"/>
            <p14:sldId id="611"/>
            <p14:sldId id="543"/>
            <p14:sldId id="547"/>
            <p14:sldId id="549"/>
            <p14:sldId id="556"/>
            <p14:sldId id="560"/>
            <p14:sldId id="561"/>
            <p14:sldId id="575"/>
            <p14:sldId id="577"/>
            <p14:sldId id="614"/>
            <p14:sldId id="615"/>
            <p14:sldId id="616"/>
            <p14:sldId id="617"/>
            <p14:sldId id="618"/>
            <p14:sldId id="619"/>
            <p14:sldId id="612"/>
            <p14:sldId id="613"/>
          </p14:sldIdLst>
        </p14:section>
        <p14:section name="Section sans titre" id="{35DF9136-F0BF-495C-9D17-947B64E3B3E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BO Andras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07E"/>
    <a:srgbClr val="FCFFE5"/>
    <a:srgbClr val="009900"/>
    <a:srgbClr val="E6F9FE"/>
    <a:srgbClr val="E5FAFF"/>
    <a:srgbClr val="FFFF00"/>
    <a:srgbClr val="F2DCDB"/>
    <a:srgbClr val="FDEADA"/>
    <a:srgbClr val="4F81B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37" autoAdjust="0"/>
    <p:restoredTop sz="86289" autoAdjust="0"/>
  </p:normalViewPr>
  <p:slideViewPr>
    <p:cSldViewPr>
      <p:cViewPr varScale="1">
        <p:scale>
          <a:sx n="56" d="100"/>
          <a:sy n="56" d="100"/>
        </p:scale>
        <p:origin x="1097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>
            <a:lvl1pPr algn="l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9070" y="1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>
            <a:lvl1pPr algn="r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1907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b" anchorCtr="0" compatLnSpc="1">
            <a:prstTxWarp prst="textNoShape">
              <a:avLst/>
            </a:prstTxWarp>
          </a:bodyPr>
          <a:lstStyle>
            <a:lvl1pPr algn="l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9070" y="9721907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b" anchorCtr="0" compatLnSpc="1">
            <a:prstTxWarp prst="textNoShape">
              <a:avLst/>
            </a:prstTxWarp>
          </a:bodyPr>
          <a:lstStyle>
            <a:lvl1pPr algn="r" defTabSz="989746">
              <a:defRPr sz="1500" b="0">
                <a:latin typeface="Arial" charset="0"/>
              </a:defRPr>
            </a:lvl1pPr>
          </a:lstStyle>
          <a:p>
            <a:fld id="{CB17851B-2077-40A5-85FE-A2395A774C4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85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7200" units="cm"/>
          <inkml:channel name="Y" type="integer" max="9600" units="cm"/>
        </inkml:traceFormat>
        <inkml:channelProperties>
          <inkml:channelProperty channel="X" name="resolution" value="436.62827" units="1/cm"/>
          <inkml:channelProperty channel="Y" name="resolution" value="327.19836" units="1/cm"/>
        </inkml:channelProperties>
      </inkml:inkSource>
      <inkml:timestamp xml:id="ts0" timeString="2016-05-09T13:16:25.334"/>
    </inkml:context>
    <inkml:brush xml:id="br0">
      <inkml:brushProperty name="width" value="0.0381" units="cm"/>
      <inkml:brushProperty name="height" value="0.0381" units="cm"/>
      <inkml:brushProperty name="color" value="#333399"/>
      <inkml:brushProperty name="fitToCurve" value="1"/>
    </inkml:brush>
    <inkml:brush xml:id="br1">
      <inkml:brushProperty name="width" value="0.0381" units="cm"/>
      <inkml:brushProperty name="height" value="0.0381" units="cm"/>
      <inkml:brushProperty name="color" value="#008000"/>
      <inkml:brushProperty name="fitToCurve" value="1"/>
    </inkml:brush>
    <inkml:brush xml:id="br2">
      <inkml:brushProperty name="width" value="0.0381" units="cm"/>
      <inkml:brushProperty name="height" value="0.0381" units="cm"/>
      <inkml:brushProperty name="color" value="#FF0000"/>
      <inkml:brushProperty name="fitToCurve" value="1"/>
    </inkml:brush>
    <inkml:brush xml:id="br3">
      <inkml:brushProperty name="width" value="0.0381" units="cm"/>
      <inkml:brushProperty name="height" value="0.0381" units="cm"/>
      <inkml:brushProperty name="fitToCurve" value="1"/>
    </inkml:brush>
  </inkml:definitions>
  <inkml:trace contextRef="#ctx0" brushRef="#br0">7703 202,'-16'5,"15"-4</inkml:trace>
  <inkml:trace contextRef="#ctx0" brushRef="#br0" timeOffset="1">7809 685,'0'0,"-2"3,0 3,-1 0,1 2,-1 3,0 2,-1-1,1 4,3 0,-4 1,2 0,1-1,0 0,2-3,0 1,1-2,-1-1,1-2,-2 0,2-3,0 0,-1-2,-1 0,0-4,2 1,-2-1,0 0,0-1,0-4,0-1,-2-2,-1-1,-1 0,1-3,1 1,-1-4,-1 2,1-3,7 1,-5 2,1 2,0-1,4 1,-4-1,1 1,2 1,0-1,1 1,3 2,-1-1,2 1,0-1,4 0,0 1,4 0,-1-1,-1 2,2-2,0 1,3 2,0 0,2 1,-1 2,-2 2,-1-1,-2 4,-1-2,-1 1,0 1,-3 1,-2 0,0 0,-1 1,-2 1,-1 0,-3 1,1 1,-4 2,-2-2,0 2,-3 0,0 2,-2-4,-2 4,0-4,-5 3,0-1,-3-2,0 1,-1-2,2-2,2 1,2-2,2 0,2-1,2-1,-1-1,2 2,3-2,0 0,1 0,0 0,3 0,0 0,0 0,0 0,6 0,1 0,3 0,1 0,3 0,4 0,3 0,2 0,-1 0,-2 0,1 0,-3 0,1 0,0 0,-1 1,-3-1,1 2,-4-1,2 1,-4-1,1 1,-1-1,-4 1,2-1,2 2,-3 0,-4 0,1 0,0 2,2-2,-5 3,1 0,1 2,-3-2,0 0,-2 1,1 1,-1-2,0 0,-1 0,-1 2,-1-4,0 2,-1-1,-4 0,6-1,1 1,-5-1,-5 1,1-1,0 2,0-1,2 3,-4-4,1 2,-1 12,2-4,-1-3,-1-4,0-1,0-1,-3-2,2 0,-2-3,0 1,0-2,5-2,-2 1,1-2,0-10,1 4,-1 2,-2 3,4-1,-2 2,3-1,2 2,-2 0,1 0,1 2,4-1,-2 1,-1 2,3 1,3 1,2 1,2-4,-3 0</inkml:trace>
  <inkml:trace contextRef="#ctx0" brushRef="#br0" timeOffset="2">1098 766,'0'0,"0"0,0 0,0 0,0 0,0 0,0 0,-3 1,1 4,0 4,0 3,1 3,-1 2,0 1,0 0,-1 3,1-1,0 9,2 1,-1-2,2-6,-1-5,2 0,-1-3,0-3,1-3,-2-4,1 2,-1-3,0 0,0-3,0 0,0 0,0 0,0 0,0-3,-3 0,2-3,0-1,-1-2,2-3,2-2,0-16,1 4,1 2,1 3,-1 1,-1 3,1 2,-1 0,-1 1,3-1,-1 1,0 1,2 1,1-1,-2 4,4 0,-2 2,1 1,0 0,2-1,0 3,3-1,0 2,2 3,2-1,1 1,-1 1,0 1,-2 1,-1 1,2 1,-2 0,-2 1,1 1,-2 2,-1 3,-2 1,-1 0,-1 1,0-2,-3 0,-1 0,0 0,-1 1,1 0,-2 2,0 1,-2 2,2 8,0-2,-1-6,1-4,0 1,-2-1,2-3,2-2,-2-1,0-1,0 0,-2-3,1 2,1 0,0-3,-1 0,-1 0,2 0,0-3,-1 3,1-3,-2 0,-1 2,3-2,-2 1,-1-1,0-1,0 1,-2-5,-1 4,-1-2,-36-18,43 21</inkml:trace>
  <inkml:trace contextRef="#ctx0" brushRef="#br0" timeOffset="3">1039 1019,'0'5,"0"-5,2 0,3 0,0 0,4-2,1 2,2-3,4 0,0 2,4-1,-2-3,-2 4,0-14,3 4,-1 4,2 0,0 1,-4 0,0 5,-4-2,1 0,-6 1,0 1,-3-1,1 2,-4 0,2 0,-3 0,0 0,0 3,0-3,-4-6,4 6</inkml:trace>
  <inkml:trace contextRef="#ctx0" brushRef="#br1" timeOffset="4">2386 1648,'0'0,"0"0,0 0,-3 2,-1-4,-1-2,0 2,-2 5,1-7,-2 11,1-7,0 9,3 5,2-6,2 2,4-1,1 0,2-3,2-9,5-4,-2 2,-4-4,-1 6,-3-15,-1 13,-1-7,-5 15,-2-12,-2-17,-2 17,-4 32,-1-26,-1-17,-1 31,4-23,0 16,4 18,4-10,4-5,3 1,4 4,4-10,1 7,2-5,-1-1,0-4,-1-2,-1-3,1 0,-4 4,-4-10,-2 15,-4-5,-6-5,-8 1,0-3,3 6,5 1,5 2,6 0,6 8,3-10,-12 2</inkml:trace>
  <inkml:trace contextRef="#ctx0" brushRef="#br2" timeOffset="5">3247 5513,'4'0,"4"-3,8 0,8-1,6-1,5-1,6-1,2-3,7 0,6-1,5-2,-1 0,12 0,3-2,5-4,9 0,30-7,-3 2,-3-2,0 4,1-9,-6 5,3 4,0 0,75-5,-26 4,-18 4,-12 0,-15 1,-6 3,-5 0,-7 1,-3 2,-5 1,-9-1,-6 0,-4 0,-5 0,-6 1,-6 1,-7-1,-4 3,-4 1,-7-1,-6 2,-5 2,-5 1,-5 1,-3 2,-1 0,-3 2,-3 1,-7 1,-9-1,16-3</inkml:trace>
  <inkml:trace contextRef="#ctx0" brushRef="#br2" timeOffset="6">3420 5216,'2'0,"4"0,2 0,4-10,2 2,2 4,1 1,4 0,5 0,3 1,2 1,4 1,3-3,0 1,3-1,6 0,5 0,3-2,2 2,7-1,1-1,1-1,2 2,5-2,143-11,-41 3,-30 1,-16 0,-13 1,-11 0,-4 0,-3 1,1 1,-4-1,-4 4,-3-1,1 0,-4-1,1 2,-2-1,-2-1,-9 1,1 1,-2 1,-3 0,-5 0,-1 1,-7 2,-4 1,-6-1,-8 2,-7-1,-8 1,-5 1,-3 0,-5 0,-1 0,-4 0,-1 1,-1-1,-1-1,0 1,-4-2,-5-2,7 4</inkml:trace>
  <inkml:trace contextRef="#ctx0" brushRef="#br2" timeOffset="7">3900 3580,'-2'-1,"-1"2,1-4,-3 0,3 0,-1-1,-1 5,1-2,-1 4,-1 0,3-2,-3 7,4-5,0-2,-1 4,4-2,-1 1,3-4,2 4,-1 0,2-2,2 2,-2-5,1 1,-1-3,0 0,0-4,-3 7,1-9,-4 5,-1-5,0 4,-3-2,-1-9,0 12,-2 1,1 3,-1-2,2 1,0 4,-2-3,2-2,-2 7,2 2,1 0,0 2,3-3,0 0,2 0,-1-6,3 7,1-1,0 1,2-6,0 2,0-1,2-4,-1-4,0 0,1 6,-2-11,0-1,-4 3,-1 3,-3-15,-2 7,-1 2,-6 4,0 4,1 1,0 3,-1 13,2-6,1 6,0 2,1-1,5 3,0-8,2 6,0-7,2-5,1 3,1-5,2 2,0 0,2-3,1 2,1-8,1-3,-3-2,1-3,-1 5,-4-4,-2-9,-1 6,-5 4,-6 1,-2 3,0 4,1 1,0 1,3 2,0 2,3-1,0 17,4-4,3 0,4-4,-3-2,-6 4,2-12</inkml:trace>
  <inkml:trace contextRef="#ctx0" brushRef="#br2" timeOffset="8">4758 3269,'0'0,"0"0,0 0,-3 6,2 1,-2-5,1 9,0 3,0-2,2 1,-1 0,-1-1,4-3,-2-3,0 0,0-1,0-5,0 0,1-2,-1-3,0-4,0-1,0-4,0 0,2 1,-1-5,2 2,0 1,-2 1,2 3,0 2,-1 3,1 0,0 2,2-1,2 7,1-7,2 4,0-2,2 3,2-5,3 3,1 1,1 1,-1-2,0-11,-4 14,-1 1,-2-2,-1 0,-3-3,-2 6,0-5,-3 2,-2 0,0-3,-2 2,-3 4,-6 1,-13 5,24-9</inkml:trace>
  <inkml:trace contextRef="#ctx0" brushRef="#br2" timeOffset="9">4759 3284,'0'0,"2"0,3 2,5-1,3-4,1 2,3 0,3-2,2 0,0-1,1-1,-4 2,-2 0,-1-3,-4 5,-2-1,-3-1,-3 1,1 4,-7 1,-1 0,-2 2,5-5</inkml:trace>
  <inkml:trace contextRef="#ctx0" brushRef="#br2" timeOffset="10">4726 3362,'0'0,"0"0,-3 1,3-1,0 0,1 3,2 2,1-1,6 1,3 0,-1-2,0-2,0 1,11-5,-1 0,2-2,0 0,-2 1,-1 1,-2 0,-5 1,-2 1,1 1,-2 0,-1 1,-3 2,-4-1,-3-2</inkml:trace>
  <inkml:trace contextRef="#ctx0" brushRef="#br2" timeOffset="11">5088 3309,'0'0,"0"0,3 1,-1 1,4 2,0-2,1 2,1 2,3-1,0 0,1 1,0-2,1 2,2 0,-1 0,-2-1,-3-2,3-2,-4 2,-1-1,0 0,-1-1,-4-1,1 2,-3-2,3 0,-3-3,0 3</inkml:trace>
  <inkml:trace contextRef="#ctx0" brushRef="#br2" timeOffset="12">5336 3214,'0'5,"0"2,0 2,0 3,0 2,0 1,0-2,0 2,0-1,1-1,-1-2,2-2,-2 0,1-4,-1-1,0-2,2-1,-2-1,-2-1,1-2,-2-5,0 1,2-5,-1-1,1 1,1-3,0 0,1 2,1 0,1-1,-1 5,1 1,1 2,3-7,2 11,2 2,4-5,1 4,2-2,0 0,-1 0,0-9,0 10,0-2,-2 2,-1 1,-1-2,-3-1,-2 2,-2 1,-2-1,-1 0,-1 2,0-10,-2 14,0-4,-2 2,0 1,-4 2,-4 2,-4 0,-56 25,56-24,14-8</inkml:trace>
  <inkml:trace contextRef="#ctx0" brushRef="#br2" timeOffset="13">5319 3281,'0'0,"0"0,0 0,0 0,0 0,0 0,0 0,3 0,1 2,0-1,2 1,4-1,2 1,5-2,1-2,2 1,1-2,-1-1,1 0,0 1,-2-2,-3 2,-2 0,-1 0,-4 2,1 1,-3 0,-1 1,-1 1,2 2,-1-1,-6-3</inkml:trace>
  <inkml:trace contextRef="#ctx0" brushRef="#br1" timeOffset="14">3714 277,'0'0,"0"0,0 0,-1 4,-2 2,-1 2,1 1,-2 6,0 2,3-2,-3 2,4-2,0 0,1-3,2 0,1-3,-3-4,0 1,-1-18,-5-8,-1-19,2 30,-1-11,2 9,0-1,-1 3,3-2,-3 2,1-1,3 1,1 4,0-3,3 5,1-1,3 1,1 0,3 0,3-5,3 13,1-11,1 3,-4-5,2 5,4-6,0 9,-1-11,4 2,-5 1,-3 5,-7 0,-2 3,-2-3,-3 9,0-9,-1 9,1-10,-5 5,1-4,-2 3,-3 0,2 3,-4 2,9-5</inkml:trace>
  <inkml:trace contextRef="#ctx0" brushRef="#br1" timeOffset="15">3660 299,'0'0,"0"3,0-3,3 3,-1-1,3-1,2 1,1-1,3-1,5 0,-1-1,1-4,-2 2,2-3,3 2,4-1,0 4,-6-2,0 0,-5 6,-3-3,-1-3,-4 4,0 1,-1 2,-3 1,-1-1,1-4</inkml:trace>
  <inkml:trace contextRef="#ctx0" brushRef="#br2" timeOffset="16">6895 4908,'-2'-1,"1"-2,-2 1,-1 2,0-3,-2 3,-1 0,1 2,-1-1,2 5,-2-1,5 7,-2-7,0 2,1 2,3-1,3 1,1-3,3 0,2-1,-1-2,2-3,0 0,2-3,2-3,0-3,-1-4,0 0,-4-1,0 0,-6 2,-5-3,-2 5,-7-7,-2 14,1 3,-2 0,1 0,2 4,-1 2,3 4,3 6,-1-5,1 1,6 0,0 0,5 0,-1-4,1-2,1-3,1-1,2-7,0-3,4-5,0 2,-2-2,-1 2,-6 3,-3-1,-2 0,-3 5,-5 4,-1 0,1 0,0 4,4 5,0 0,5-9</inkml:trace>
  <inkml:trace contextRef="#ctx0" brushRef="#br2" timeOffset="17">7723 4834,'0'0,"0"0,0 0,0 0,0 0,0 0,0 0,0 0,0 0,0 2,2 1,0-1,0 1,2 2,-2 2,-1 2,1 2,0 3,2 0,-2 1,0 0,-1 2,1 0,0 2,0-4,2 0,-2 2,1 0,-1-3,0-1,0-3,0-2,-2 0,2-1,-2-3,0 0,0-4,2 1,-2-1,0 2,0-2,0 11,0-16,-2-3,2 3,-2-5,0 3,0 2,0-10,2-1,-2 0,1-10,1-7,-2-6,2 7,0 7,-2 5,2 2,0 0,0 3,0 5,0 3,0 2,0 1,0 2,2 1,-2 1,2-2,-1 4,3-1,2 4,-2 0,-1 2,3 1,0 0,-1 0,-1 3,3 5,-1 0,1 2,1 1,1 0,1-1,-1 0,2 1,0-2,14 0,-7-5,1 2,-6-2,2-1,-2-3,0-2,-1 0,-3-1,-2-2,1-1,-2-1,-1-3,1 1,-2-4,-1-4,1 1,2-6,-3 0,5-3,-3-1,3-8,-1-6,-1 3,0 5,-1 5,-1 3,0 4,-1 1,3 5,-4-2,0 2,0 1,-2 1,2 2,-2-1,0 1,-2 0,2 2,0 0,0 0,0 0,0 0,0 0,0 0,0 0,0 0,-2-3,2 3,-4 2,4-2,-2 2,2 1,0 2,0 0,0-5</inkml:trace>
  <inkml:trace contextRef="#ctx0" brushRef="#br2" timeOffset="18">8330 4748,'0'0,"0"0,0 0,0 0,-3 0,1 1,-2 1,0 3,0 0,-2 3,-2 3,-1 0,0 0,-2 2,1-1,-1 4,0 4,1 0,1 2,2-1,1 1,0 1,4 1,1-2,2 1,3 1,4-1,-1-5,3 2,-1-3,0-1,1-2,-1 0,-2-3,1-1,-1-3,-1 0,-2-1,-1-3,-1-1,0 1,0-2,-2-1,2 1,-2-1,0 0,0 0,0 0,2-1,-2-3,0 1,0-1,0 0,0 4</inkml:trace>
  <inkml:trace contextRef="#ctx0" brushRef="#br2" timeOffset="19">8388 4827,'0'0,"0"0,0 1,2 2,-2 0,4 2,0 0,3 6,1 1,16 2,-5 3,-1 0,-1 0,0 0,0 1,-2 0,-2 1,-2-5,0 6,1-3,-3-2,-2-4,1 0,-3-2,1-3,-2-1,-2-2,1 2,-3-5,0 3,0-3,0-1,-1-1,-1-1,0 0,0 1,0-1,0 0,0-2,2 5</inkml:trace>
  <inkml:trace contextRef="#ctx0" brushRef="#br2" timeOffset="20">8689 4802,'0'0,"0"0,-1 3,-3-1,0 1,0 1,-1 0,-1 2,-3 0,-4 2,1 3,-3 4,1 2,-5 1,-2 1,-1 1,-16-2,8 1,2-3,4-1,3-3,5 2,3-5,3 0,3-4,3-1,0-1,2-5,0 4,2-6,-1 6,1-2,0 2,0-2,0 2,3 0,-1-2,2-1,2 0,-1-3,1-5,-6 9</inkml:trace>
  <inkml:trace contextRef="#ctx0" brushRef="#br2" timeOffset="21">8678 4644,'0'0,"2"4,2 0,1 4,1 3,2 2,-1 4,4 0,0 4,1 1,-1 1,-2-4,1 1,-3 0,-1 2,-3-2,-1 0,0-1,-4-1,2-1,-3 1,-1 1,0 0,0 0,-3 0,1-1,1-1,-1 1,-1-2,-1-2,1-2,-1-2,3 1,-1-5,0 2,1-1,1-2,-2-1,4 0,-3-8,3 9,0-3,2 2,-2-3,2 1,-2 0,2-1,0 0,0 1,0-2</inkml:trace>
  <inkml:trace contextRef="#ctx0" brushRef="#br2" timeOffset="22">8676 5223,'0'0,"0"0,0 0,0 0,-3 0,3 0,0-2,0 2</inkml:trace>
  <inkml:trace contextRef="#ctx0" brushRef="#br1" timeOffset="23">2342 1677,'3'0,"4"-4,3-1,5-3,5-1,4 5,4-13,7-10,8 5,26-17,-3-13,5-2,2 2,2-4,6 0,3-2,-5-1,8-14,2 2,1 9,0 0,4 3,-9 4,6 2,-4-12,1 7,1 6,-4 5,19-6,-13 3,-10 12,-8 9,-3 2,-9 9,-8-4,-7 6,-8 1,-7 1,-10 5,-5 3,-6 0,-3 4,-5-1,0 2,-2 1,0 0,1-3,1 6,-7 12,5-15</inkml:trace>
  <inkml:trace contextRef="#ctx0" brushRef="#br1" timeOffset="24">2383 1669,'5'-3,"8"0,5 0,6 0,7-7,10-9,5 16,9-9,-2-4,13-3,5 0,5-1,8-4,6-11,-3-6,41-12,-4 4,-5 1,-7 2,2 2,-4 0,3 2,-5-16,-6 5,-102 53</inkml:trace>
  <inkml:trace contextRef="#ctx0" brushRef="#br1" timeOffset="25">2288 1627,'5'1,"6"-1,6 2,3 0,2-2,5 1,4-1,2-1,7-1,3 0,6-1,2 0,2-1,9-1,4 1,1-4,7-1,3 1,0-2,6-1,3-1,1 0,3 1,1-1,-5 0,5-2,-1 1,-3-4,1 6,-1-11,-11 3,0 4,-6 3,-7 3,-6 1,-6 1,-6 1,1 0,-11 1,-11 2,-7 2,-5 1,-6-2,-2 1,-4 1,-3 0,-2 0,-4 1,-3 4,-19-1,31-4</inkml:trace>
  <inkml:trace contextRef="#ctx0" brushRef="#br1" timeOffset="26">2739 2300,'0'-2,"0"2,3 3,1-3,2 0,5-1,4-5,8 0,3 1,5-15,6-1,2 1,10-1,28-9,-5-1,2-1,5 2,0-2,5 0,0 2,-1 2,2-5,2-13,2 4,2 5,1 3,22-10,-12 9,-9 1,-8 5,-5 5,-7 3,-8 3,-15 3,-4 1,-4 8,-9-3,-5 0,-8 4,-6 0,-4 4,-5-1,-2 1,-3-1,-3-1,-2 0,-5 2,-3 1,-6 1,19-1</inkml:trace>
  <inkml:trace contextRef="#ctx0" brushRef="#br1" timeOffset="27">2747 2356,'0'3,"0"-2,0-1,2 3,2-1,2-4,5 2,6-3,5 3,5-3,4 3,4 0,3-1,4-1,7 1,1-1,5-1,-3 5,8-7,2 8,1-10,0 1,5 3,-1 4,-2-4,-1-3,4 4,-2 1,0-2,-2-11,2 14,-3-3,-1-3,-9 0,-1 1,-3-1,-4-10,-6 2,-4 3,-1 2,-10 3,-6 2,-7 1,-2 1,-4 2,-2-1,0 1,-3 0,0 0,-2-2,2 2,-2 2,-1 2,-1 14,-2-1,6-17</inkml:trace>
  <inkml:trace contextRef="#ctx0" brushRef="#br1" timeOffset="28">3014 2897,'0'0,"1"2,4 0,2-2,2 0,5-2,3 0,4-1,2 0,5 0,3-3,-2-1,5-1,8-6,4 2,3 0,2 0,4-5,2 5,2-1,2-4,-4 6,6-22,20-2,-7 6,-5 3,13 2,-15 4,-13 4,-4 1,-6 2,2 1,-10 2,-9 2,-5 2,-7 1,-4 2,-5 0,-4 2,1 1,-3-2,-2 2,0 0,-2-1,-4 1,0 0,-3 0,-3 0,12 0</inkml:trace>
  <inkml:trace contextRef="#ctx0" brushRef="#br1" timeOffset="29">2952 2979,'0'0,"0"0,0 0,0 0,0 0,0 0,0 0,3 0,0-1,1 1,9 0,-1 0,5 0,4 0,4 0,64 4,3-1,5 2,-14 0,-6-4,12 4,-16-2,-3 0,-1 0,-5-2,18 1,10-1,-10 2,-17-3,-3 0,-3 0,7 2,3-4,-12 2,-8-1,-7 1,-5-2,-6 1,-6-1,-3 2,-3-1,-8 1,-3 0,-4 0,1 0,-4 1,0-2,1 1,-2 0,1 0,3 0,1 1,3 2,1-1,-9-2</inkml:trace>
  <inkml:trace contextRef="#ctx0" brushRef="#br2" timeOffset="30">4076 3541,'17'0,"11"0,9-2,5 1,-2-1,11 1,5 1,3-2,4-8,6 1,4 1,-2 0,9 2,3 0,3-1,5 2,1-3,-5 2,6 0,2 0,3-1,2 1,-5 0,5-1,1 1,-1 0,1 2,-7-1,-1 1,-2 1,-1 0,-3 1,-3-1,-4 2,-13-1,0 2,-6-1,-7 1,-5-2,-7 0,-7 2,-7 0,-4 0,-7 2,-4-2,-5 0,-2 0,-2 0,-3 0,1 0,-2 0,1 0,-1 0,-3 2,-2 1,-4-2,-7 1,16-2</inkml:trace>
  <inkml:trace contextRef="#ctx0" brushRef="#br2" timeOffset="31">3696 4846,'9'-1,"6"-4,5-2,4-3,8 0,6-1,4-7,4 0,2 0,6-2,5 0,4 0,-4-2,7-3,4 1,2-1,5 0,4-1,1-2,2 0,3-4,3-9,5 1,1 2,-7 2,7 0,-1-2,2 1,0-1,-5 2,-2 1,0 0,-2-12,1 6,-4 3,-3 3,-5 3,-3 2,-1 1,-5 5,-5 3,-3 1,-8 5,-7 1,-6 2,-7 3,-5 1,-6 2,-6 2,-3-1,-4 4,-4-1,0 1,-1 1,-3 0,0 0,2-2,-2 2,0 0,0 0,0 0,0 0,1 2,3-2,-1 1,1 2,2 0,-6-3</inkml:trace>
  <inkml:trace contextRef="#ctx0" brushRef="#br1" timeOffset="32">3021 2937,'0'0,"-3"4,3-8,-1-1,-2 7,0 1,-1-2,0 6,-1-1,3 1,-1 4,1-1,4-2,-1 3,2-5,3 0,-1-5,2-1,0-1,3-2,-1-3,-1-2,-1-6,-3 2,-2-1,-5 0,-3 1,-1 3,-3 9,1-48,0 61,2-1,1-2,1 2,-1-8,3 8,2-2,1 0,1 1,4-1,2-1,1-4,6-11,2-3,-4-5,-8-7,-8 6,-1 18,-5-15,-1 6,2 3,-2 4,2 8,2-10,3 2,6 5,2-1,10-2,10-8,1-7,-25 12</inkml:trace>
  <inkml:trace contextRef="#ctx0" brushRef="#br1" timeOffset="33">498 2889,'0'0,"0"0,-4 0,3-4,-3 3,0 0,0 0,-1 1,-1-1,-1 0,-3 2,-1 0,0-1,0 2,1-1,3 2,-1-1,1 1,-1 1,3-1,-1 3,2-3,1 3,-1-1,4 4,0 0,0 0,2-1,2-1,-1-2,3 2,-1-1,3-3,-1-2,5 1,1-1,0-4,2-1,0-1,-2 1,-2-1,-2-2,-1 1,-2 0,-3-3,1 0,-2 1,-4 1,0 0,-2 1,1 0,-3-1,-1 2,-1 4,1-2,1 1,2 0,1 1,3 1,0 0,3 2,-3-2</inkml:trace>
  <inkml:trace contextRef="#ctx0" brushRef="#br1" timeOffset="34">753 2797,'0'0,"-3"1,-1 0,-2 1,-1 2,-1 0,-1 3,-2 1,2 1,-9 1,1 1,6 0,0 4,3 1,1 0,1 0,2-1,2 3,0-3,2 1,-1-1,1-1,0-1,1 0,-1-4,0-1,0-2,0-2,0 0,0-1,0-2,0 0,0-1,2 2,-2-2,0 0,-2-2,2-1,0 0,2-3,2-1,-4-1,0 0,0 8</inkml:trace>
  <inkml:trace contextRef="#ctx0" brushRef="#br1" timeOffset="35">526 2934,'0'2,"2"-2,4 2,3-1,4-1,2-1,4 0,11 2,0-5,-4 1,-1 1,-1-3,-1 1,-3-1,1-1,-2 2,-2-1,-17 5</inkml:trace>
  <inkml:trace contextRef="#ctx0" brushRef="#br1" timeOffset="36">978 2841,'-2'1,"2"4,0 0,2 2,-2 2,0 3,2-1,0 3,0-1,-1 2,1 0,-2-4,2 2,0-3,0-2,-2 0,0-5,2 1,-2-3,0-1,0-2,-2-3,0 0,0-6,-2 3,-1-3,-1-3,1-2,-1 2,2-2,2 2,2 3,0 0,2 3,2 2,2 0,1 0,2 3,1-1,3 1,-2 0,0 1,2 0,-1 2,1 0,0-1,0 0,-2 1,0-1,1 0,-3 1,10-2,-4 0,-8 1,1 0,-3-1,-1 1,-4 1,0-3,-17 2,0 0,17 1</inkml:trace>
  <inkml:trace contextRef="#ctx0" brushRef="#br1" timeOffset="37">993 2920,'4'1,"1"1,5 0,1 1,0-3,2 2,0-3,2-2,0 1,0 1,0-2,9 0,-5 0,-2-2,-2 1,-5-2,1 3,-11 3</inkml:trace>
  <inkml:trace contextRef="#ctx0" brushRef="#br1" timeOffset="38">1484 2936,'0'0,"-2"1,2-1,0 0,0 0,0 0,0 0,0 0,0 0,0 2,0-2,0 0,0 0,0 0,0 0,0 0,0 0,0 0,0 0,0 0,0 0,0 0,0 0,-2 2,0 0,2 3,0 1,0 2,0-2,0 1,0 1,0 0,0-2,2 0,-2-2,0 0,0-3,0 1,0-2,0 1,0-1,0 0,0-2,0-2,2 0,-2-2,0 1,0 5</inkml:trace>
  <inkml:trace contextRef="#ctx0" brushRef="#br1" timeOffset="39">1482 2810,'0'0,"0"0,0 0,0 0,0 0,0 0,0 0,2 2,0 1,2 0,-1 2,5 1,-3 0,-5-6</inkml:trace>
  <inkml:trace contextRef="#ctx0" brushRef="#br1" timeOffset="40">1583 2858,'0'0,"0"2,2 5,2 1,-2 2,-1 2,1 0,0 1,0-2,0-2,0 0,2 2,-4-6,1 1,-1-4,2 1,-2-2,0 1,0-2,0 0,2-5,4-5,-1-1,1-3,1 2,-1-3,2 6,-1-3,-1 4,10 2,1 1,-5 2,-5 0,4 3,-1 0,-1 3,-3-1,1 2,-1 2,-3 3,-8-4,12 6,-3-1,-2 0,0-6,0 5,-2-5,2 1,-2-1,1-2,-1-2,2 2,-2-2,0 0,0 0,0 0,-2-1,1-1,1 2</inkml:trace>
  <inkml:trace contextRef="#ctx0" brushRef="#br1" timeOffset="41">2013 2834,'0'0,"0"3,2 0,0 3,0 0,2 5,-2 0,-1-1,1 5,-2 0,2-1,-2-2,0-1,0 0,0-3,0-2,-2-1,2-2,0 0,0-1,0-2,-2-3,1 0,-1-2,0-2,0-10,0 8,2-12,0 9,2-3,0 1,3-1,-3 1,4 1,-2 2,1 2,1-2,2 3,0 3,1 0,0 2,1 0,-1 1,2 2,-1 1,1 2,-2 0,1 2,-1 1,-2 2,1 3,-1 1,8 0,-5-2,-3 3,-3 0,-13 1,3 1,0-3,1-2,1 0,0 1,1-5,1 1,-2-2,2 4,-2-7,4 6,-2-8,1 1,-1 0,0 1,2-2,-2 1,0 0,2-1,-2 0,0-1,2 1,0 0</inkml:trace>
  <inkml:trace contextRef="#ctx0" brushRef="#br1" timeOffset="42">1985 2898,'0'0,"2"-1,4 1,1 1,3 1,3-1,0 2,0-2,-1 0,3-1,-2-1,4 0,-2-2,2 1,-2-1,9 0,-2 1,-5 0,-4 1,-3 1,-1-1,-1-1,-3 2,3 0,-3 0,-5 0</inkml:trace>
  <inkml:trace contextRef="#ctx0" brushRef="#br2" timeOffset="43">7912 3172,'0'0,"0"0,-4 2,1 0,-3 0,2 1,1-2,-1 2,-2-1,3 1,-3 1,0 1,1 1,-1 0,0-2,1 2,1-1,-1-2,1 2,0-1,0 0,2 0,1 1,-1-1,2 1,0-1,-2 0,2 0,2 0,0-1,-1 1,5-2,-2-1,3 0,1-1,-1-2,3 0,1-3,-2-1,1-1,10 1,-5 0,-2-2,-5 1,-3 0,-1 0,-2 1,-2 0,0 1,-2 2,0 0,-13 1,2 1,4 1,-1 3,5 0,-1 0,4 2,2 1,0-6</inkml:trace>
  <inkml:trace contextRef="#ctx0" brushRef="#br2" timeOffset="44">8210 3128,'-4'1,"0"0,0 1,-1 1,-3 0,1 3,1 1,-1 2,1 4,-1 0,-1 0,3 2,1 0,-2 1,2 0,-1 2,1-2,0 1,1-2,1-1,0-2,0-2,2-2,0-1,0-3,0-1,0-2,0-1,0-1,2-1,-2-4,2-1,0-2,1-1,1 0,-4 10</inkml:trace>
  <inkml:trace contextRef="#ctx0" brushRef="#br2" timeOffset="45">8060 3260,'2'0,"2"1,1-1,5 1,1-1,2 1,2 0,2-1,0-1,-4-1,0 0,2-3,-2 1,2-1,-2-4,-13 9</inkml:trace>
  <inkml:trace contextRef="#ctx0" brushRef="#br2" timeOffset="46">8420 3212,'0'2,"0"3,0 2,0-1,0 2,0 0,0 1,-2 1,2-2,0 0,-2-3,2 0,0-2,0 1,-2-3,2-1,-1-1,1-3,-2 1,0-3,-2 2,2-4,0 0,2 0,-2-1,4-2,0 1,2 0,0 1,1 1,14 1,-2 1,-2 3,-2-1,2 1,0 2,-2-1,0 0,0 1,-2 0,1-1,-3 1,-2 0,-1 1,-2-3,0 2,-1-1,-1 0,0 1,-2-2,0 1,-4 1,1 0,3 1</inkml:trace>
  <inkml:trace contextRef="#ctx0" brushRef="#br2" timeOffset="47">8493 3231,'6'0,"3"0,2-1,2 0,-1 1,1-1,-2 0,-2 1,1-1,-5-1,1 1,-2 0,-1 0,-3 0,0 1,-2 0,-3 1,5-1</inkml:trace>
  <inkml:trace contextRef="#ctx0" brushRef="#br2" timeOffset="48">8424 3299,'17'1,"1"0,1 0,2 1,-3-1,1 2,-2-2,0-1,0 0,-4-1,2-3,1 1,1-4,-17 7</inkml:trace>
  <inkml:trace contextRef="#ctx0" brushRef="#br2" timeOffset="49">8789 3195,'0'0,"0"2,0 3,3 0,3 1,1 2,1 0,3 0,-2 1,4-1,-4 0,4 0,-2 0,0-2,-3-1,1 1,-3-2,1-2,-5 0,2 0,-4-2,0 0,0 0,0 0,-2-2,0-1,-1-1,1 1,-2-2,-9-21,13 26</inkml:trace>
  <inkml:trace contextRef="#ctx0" brushRef="#br2" timeOffset="50">9063 3209,'0'2,"0"4,1 1,1 4,0 0,-2 2,2-1,0 1,0-1,0 0,0-2,-1 0,1-2,-2-3,0-2,0-1,0-2,0 0,0-3,0-2,0 0,-2-3,1-3,-1 0,-2 0,0-1,0 1,1-2,-1 2,0 2,2 0,2 2,0 2,2 2,0 1,4-1,3 2,0 1,3 0,-1 1,2-1,-2 0,0 0,1 0,-3 0,0-1,-1 0,-1 0,-1-1,-2-1,-1 1,1 0,-2 0,-2-1,-2 1,-2 1,-1 1,5 0</inkml:trace>
  <inkml:trace contextRef="#ctx0" brushRef="#br2" timeOffset="51">9074 3260,'4'0,"1"0,3 0,1 1,2-1,0 0,1 0,1 0,0-1,-2-2,0 2,1-1,-3 1,-2 0,1-1,-4 0,-1 0,-3 2</inkml:trace>
  <inkml:trace contextRef="#ctx0" brushRef="#br2" timeOffset="52">7905 3404,'0'0,"0"3,0 1,0 2,0 2,0 1,0 0,0 0,0 0,2 0,-2-1,1-2,1 0,11-3,-1 0,-7 0,1-2,-4-2,0-2,0-1,-1-2,1-1,0 2,-2 5</inkml:trace>
  <inkml:trace contextRef="#ctx0" brushRef="#br2" timeOffset="53">7910 3359,'0'0,"0"0,0 0,0 0,0 0,0 0,15 1,-5 1,1 2,-4-1,3-1,-3 2,4 0,-11-4</inkml:trace>
  <inkml:trace contextRef="#ctx0" brushRef="#br2" timeOffset="54">8088 3413,'0'3,"2"1,0 3,0 1,0 1,-1 3,3-2,-2 1,0 1,0-2,2-2,-3-1,1-2,0-1,2-2,-2-1,0-2,1-1,3-4,0-2,1-2,1 0,-1-2,1 1,-1-1,-1 3,-3 1,1 3,0 1,0 2,1 1,-1 2,2 0,1 3,-1 0,-1 2,-1-1,0 2,-2-1,-1 1,1-2,0 1,0 0,-2-3,2 1,-2-2,2-1,-2-1,0 0,0 0,2-1,1 1,-3-2,0 2</inkml:trace>
  <inkml:trace contextRef="#ctx0" brushRef="#br2" timeOffset="55">8583 3378,'0'2,"2"3,0 2,-1 1,3 1,-2 1,2 0,-2 2,1 0,-1 0,2-1,-2 0,0-2,-2-1,2-1,-2-2,1-3,-1 0,0-2,0 0,0-3,0-2,-1-1,1-2,0 0,-2-1,0-3,0 2,0-1,0-1,0 2,4 1,-2-1,6 4,-6-2,4 1,1 0,5 3,1 0,2 1,2 1,0 2,-2-1,2 1,0 1,-2-1,0 1,-4 0,-1 0,-2-1,-5 1,1-1,0 3,-4 1,-3 1,-5-1,-1 2,0-2,0 2,-2 0,3-1,1 0,3 0,1-3,1 1,2 0,2 0,2-1,3 0,1 1,3-2,3 0,3 0,0-1,0 2,1 0,-1-1,-2 0,1 0,-3 0,-3 1,1 1,1 0,-3-1,-1 2,0-1,-3-1,3 2,-4-1,0 0,-1 0,1 2,-4-1,2 2,-1-1,-1 0,-2 1,0-1,-1 0,1-1,-2 1,1-2,-1 0,-1-1,-1 0,2 1,-2-1,-1-1,-2-1,-3 1,0-2,-3 0,2 0,3 0,1-1,2 0,0 0,-1 0,3 0,-1 1,1-1,1 0,1 1,-3-1,1 1,1 0,-2 1,3-1,-1 1,-1 0,1 1,1 0,-1-1,6 0</inkml:trace>
  <inkml:trace contextRef="#ctx0" brushRef="#br2" timeOffset="56">9093 3465,'0'0,"0"1,0-1,0 0,-2-2,2 2,-2-2,2 2,-4-1,2 1,-2-1,3 0,1 1,-4 0,4 2,-2-2,2 1,0-1,0 0,0 0,2 3,-2-3,-2-1,2 1,0 0,0-3,4 3,-4-2,3 1,-1-1,0 0,-4-2,4 4,0 1,-2-1,2 1,-2-1,0 0,0 0,-2 2,0 1,2 0,-2-1,2 2,-2 0,2 1,0-1,0 2,2 0,-2-6</inkml:trace>
  <inkml:trace contextRef="#ctx0" brushRef="#br2" timeOffset="57">9107 3544,'2'4,"-2"-2,0-2,0 1,0-1,0 0,0 0,-2 0,2 0,-1 1,1 0,0 2,0-3,0 1,1 0,-1-1,0 0,2 1,0-2,-2 1,4-1,-2 0,0 0,0-2,1 1,-1 0,-2 1,2-2,-2 2,0-1,0 1,0 0,0 1,-2-2,2 2,0 0,-2 3,0 1,2 0,-1-2,1 0,0 2,-2-1,2-1,0-1,0 2,0-3,0 0,0 0,0 0,2 1,-2-1,0 1,0 0,0 1,0-2,1 0,-1 0</inkml:trace>
  <inkml:trace contextRef="#ctx0" brushRef="#br1" timeOffset="58">1918 2162,'0'0,"-4"10,-4 27,1-6,-2-2,1-1,-1-3,2-5,2 3,-1-5,3 0,1-25,0 28,4-12,-4 2,1-7,1 2,1-4,-1 2,-1-7,2-1,2-13,3 2,-2-6,1 1,1-4,5-22,0 10,1 5,3 1,5 6,5 4,4 8,-2 4,-2 5,2 3,1 8,-2 7,-7 8,-5 12,-4-6,-3 4,-3-13,1-4,-3 3,0 0,-1-7,-1 2,0-3,-1-1,-1-1,0 4,-1 2,-1-9,-1-2,1 1,-1-4,0 1,0-2,0-2,1-2,4 4</inkml:trace>
  <inkml:trace contextRef="#ctx0" brushRef="#br1" timeOffset="59">1843 2348,'0'-1,"1"5,2-8,4-2,4 4,4 1,5-1,1 7,3-11,3 1,2 2,0 4,-1-5,-2 2,-1 1,2-1,-2 2,-4 0,-4-1,-17 1</inkml:trace>
  <inkml:trace contextRef="#ctx0" brushRef="#br1" timeOffset="60">2244 2395,'0'0,"-1"3,1-3,0 0,0-1,0 5,1 5,-1 4,3-1,-2 1,2 3,1-1,2 0,1 0,0-1,0-4,-3-2,-1-8,-4-11,-5-8,0-3,1 6,-1 0,2 0,1 4,0-2,0-4,3 12,2 1,-1 7,3-7,3 4,5-4,3 4,3-2,1-8,-3 9,7 1,-4-11,-2 12,-3 1,-1-1,-3-6,-3 6,0-4,-3 5,0-1,-4 0,0 2,-3-1,3-1</inkml:trace>
  <inkml:trace contextRef="#ctx0" brushRef="#br1" timeOffset="61">2224 2479,'0'0,"0"0,0 0,0 0,2 1,-1 1,5-1,2 1,6-1,12-2,7-2,2-2,-4 2,-6 0,-2 0,-5 2,3 1,-1 0,-1-3,-19 3</inkml:trace>
  <inkml:trace contextRef="#ctx0" brushRef="#br1" timeOffset="62">478 2632,'0'0,"0"0,0 0,0 0,-4-1,2 1,0 0,0 0,-1-1,-3 1,2 0,-1-2,-3 1,2 0,1 0,-3 0,3 1,-1-1,2 1,-1-1,1 1,0 0,2 1,1 0,-1 0,0 0,-2 1,2 1,0-1,0 0,1 2,1-1,-2 0,2 0,-2 0,2 1,0-2,2 1,-2 1,0 0,2-2,-1 2,3-1,-2 1,2-1,1 1,-1-2,4-1,-1 1,1 0,1 0,-2 0,3-1,-3 1,-1-1,1 1,-1-1,0 1,-1-1,1 0,-2 2,1-1,-1 0,0-1,-2 2,-1 0,-1 0,0 0,2 0,-2 0,0 1,0-2,-2 2,1-1,-1-1,-2 2,0-2,0 0,-1-1,-1 2,-1-1,-1-1,3 0,-3 1,1-2,-1 2,1-2,1 0,-1 0,-3 0,3 0,-1-3,3 3,1-1,0 0,2 1,2 0,-2 0,2 0,0 0,0 0,0 0,0 0,2-1,0-1,2-2,-2 0,-2 4</inkml:trace>
  <inkml:trace contextRef="#ctx0" brushRef="#br1" timeOffset="63">599 2674,'0'0,"4"0,0 0,1 0,1 0,1 0,10-1,-4-2,0 2,-1 0,-1-1,-4-3,2 5,-2-2,-1 1,-1-1,-1 1,-2-1,2 1,-2-1,-2 0,0-1,0 1,0 2,-4-1,0-1,-1 1,-3-1,1 1,-3 0,4 1,-2 1,-9-1,2 1,4-1,4 2,-1 0,1 0,1 0,2 1,1-1,-1 1,-2 1,4-1,-1 2,1-1,0 3,0 0,0 0,2 1,-2-1,2 1,0-2,2 2,-2-2,4 0,-2-2,3 2,-1-1,4-2,1-1,10 0,1 0,-3-2,0-2,-3 1,1-2,-2 0,2-2,-4 0,2 0,-1-1,-1 0,0 0,-2-2,-9 8</inkml:trace>
  <inkml:trace contextRef="#ctx0" brushRef="#br1" timeOffset="64">903 2485,'0'0,"0"1,0-1,0-2,0 3,0 1,0-2,0 5,2-3,0 2,-2 0,2 1,-2 4,0 2,-2 2,0 1,0 0,0 2,-1 0,-1-1,2-2,-2 0,0-2,3 1,-1-1,2 0,-2 0,2-1,2-2,-2-1,2 1,1-3,1 1,0 0,0-2,1 0,-1-1,2-1,-1 1,3-3,-1 1,2-1,1 0,-3-1,1-2,1 1,-3 0,-1-2,1-1,0-1,-5-2,1 0,2-2,-4 10</inkml:trace>
  <inkml:trace contextRef="#ctx0" brushRef="#br1" timeOffset="65">793 2609,'0'0,"0"0,0 2,0-1,2 2,1-1,3 1,3 1,3-1,1 1,2-1,0-1,0-1,0 2,0-2,-1-1,1 0,0 0,-2-1,-1-2,-3 1,-1 0,-3 0,-1 1,-2-3,-2 4</inkml:trace>
  <inkml:trace contextRef="#ctx0" brushRef="#br1" timeOffset="66">1531 2632,'0'0,"0"0,0 0,0 0,0 0,0 0,-2-2,0-1,0 2,0 0,0-1,-1 1,1-2,-2 2,-2 0,3 0,-3 0,-1 0,1-1,0 2,1 0,-1 0,0 0,3 0,-1 2,0-1,1 0,-1 1,2 2,-2-2,2 1,0 2,2-2,-1 2,-1-2,2 1,-2 0,0 0,2-1,-2 0,2 2,0-2,0 2,0-1,0 1,0 0,0-1,0 1,2-1,-2 1,2-2,-2 1,2-1,1 0,1 0,2 0,-1 0,3 0,-1-2,1 0,1 1,1-2,-1 0,-2 0,3 0,-3-1,1-1,-1 1,-1-2,-1 0,-1 0,2-1,-2 0,1 0,-1 0,-2-1,0 1,-1-1,1 1,-2 0,0 0,0-1,0 2,0-1,-2 2,1-1,-1-1,-2 1,2-1,-2 1,1-2,-1 1,0 0,0 1,1 0,-3-1,0 2,1 0,-1 0,1 2,-3 2,3-1,-1 1,2 0,0 2,3 1,-5 1,6-6</inkml:trace>
  <inkml:trace contextRef="#ctx0" brushRef="#br1" timeOffset="67">1854 2528,'0'0,"0"0,-3-1,1 2,-2-2,-2 2,3 0,-5 1,3-1,-3 2,1-1,-1 2,2 0,-1 1,1 1,-1 0,-1 1,1 3,1 1,-1-1,1 2,1 1,1-2,0 0,4 0,0 1,0 2,0 1,2-1,0-1,0 0,0-2,1-1,-3-2,2-1,0 0,0-1,-2-1,2 0,-2-2,2 0,-2-1,0-1,0-1,0 0,0 0,0 0,2-1,1-3,-1 1,2-3,0-1,-1 0,-1-3,-2-1,0 11</inkml:trace>
  <inkml:trace contextRef="#ctx0" brushRef="#br1" timeOffset="68">1647 2643,'0'0,"0"0,0 0,3 1,5-1,9 1,-2-1,0 0,0 0,0 0,0-1,-2-1,2 1,-2-1,-2-1,2 0,0-3,0 2,0-2,-13 6</inkml:trace>
  <inkml:trace contextRef="#ctx0" brushRef="#br1" timeOffset="69">2010 2655,'3'0,"5"-2,1 2,-1-1,1-1,-2 0,2-1,-2 0,-1-2,0 1,-3-1,1 0,-2 0,0 1,-2-1,0 0,0 1,-2 1,-2-1,0 3,1-1,-3 1,0 1,1 0,-1 1,0 1,-2 0,1 2,-1-1,3 0,-3 3,3 1,1-1,0-1,0 1,3 0,1-1,0 0,1 1,3-1,0 1,1 1,3 0,-1-2,1 1,1-1,2-2,0-1,0-2,0-1,2-1,0-3,0 0,2-1,0 0,10 1,-5-1,-20 6</inkml:trace>
  <inkml:trace contextRef="#ctx0" brushRef="#br1" timeOffset="70">2252 2603,'-2'3,"2"1,0 3,2 0,-2 1,2 0,0-1,1-2,1 1,-2 1,2-2,-1 1,1 0,0 0,0-2,-3-2,1-1,-2-1,0 0,2 0,2-1,-2-3,0-1,1 1,3-3,-2 1,1 1,-1-2,0 1,0 0,-1 1,1-1,2 1,-3 1,1-1,2 2,-2 1,1 0,1 1,-1 0,1 1,0 1,-1 0,1 2,-1 0,1 2,0-1,-3 2,1 0,0-2,0 2,-1-2,-1 2,0 0,0-1,0 1,0 0,-2 0,2-1,-2-1,0-1,0-2,0 1,0-2,0 0,0 0,0 0,0 0,0-1,-2-1,0-1,2-2,0-2,0 7</inkml:trace>
  <inkml:trace contextRef="#ctx0" brushRef="#br1" timeOffset="71">2620 2643,'0'0,"0"0,0 0,0-2,-2 0,2-1,-1 1,-1 0,0-2,-2 2,0-1,1-1,-5 2,3 1,-3 0,1 0,-1 2,-1 1,1 1,3 3,-3 0,3 1,1-2,0 2,0 1,4 1,0 0,4 0,0 2,1-2,3-1,-1-1,3-3,-1-2,0-3,1-2,-1-3,1-3,-1-1,0 0,-1-1,1 1,-3-1,1-2,-1 0,-1 0,-1-1,-2 4,0 0,-2 2,0 1,2 3,-2 0,0 4,0 0,0 2,0 3,0 2,-2 0,2 3,0 2,0 2,-2-1,2-1,-2 2,2-1,0 1,2-2,-2-1,2-3,0-1,-2-3,2-1,-2 0,0-3,0 0,0-3,3 0,-1-3,0-3,-4-1,2 10</inkml:trace>
  <inkml:trace contextRef="#ctx0" brushRef="#br1" timeOffset="72">2753 2283,'-1'5,"-2"-2,0 1,0-8,-1 11,-3 1,0 5,1 4,-1 1,3-1,0-5,3 3,1-1,2 4,3 2,2-14,0-1,2-12,0-5,1-1,-2-1,1 3,-4-7,-2 1,-4 8,-5 0,-1 2,0 2,1 4,1-1,-1 5,2 5,1 4,3-3,1-3,2 0,0 0,1 5,2-7,2-7,1-3,2-1,-3-4,-2 0,-6-2,0 13</inkml:trace>
  <inkml:trace contextRef="#ctx0" brushRef="#br1" timeOffset="73">2733 2318,'2'12,"2"-1,2 1,8-3,-2-2,-12-7</inkml:trace>
  <inkml:trace contextRef="#ctx0" brushRef="#br1" timeOffset="74">2796 2648,'0'0,"0"2,2 1,2 2,0 1,-3 3,1 2,0 2,2 1,0 2,-4-2,2 0,-2-3,0-1,0-2,0-1,0-4,0 0,0-2,0-1,-4-2,2-2,-2-2,-1 0,-1-5,0 0,3-3,1-4,2 1,2 2,-1 3,3 0,0 3,3 0,1 2,-1 1,3 0,-1 0,2 2,-1 1,-1 1,2 1,-1 1,-1 0,0 1,1 1,-3 1,-1 0,-1 1,-1 0,0 1,-4-1,0 1,-2-2,-2 2,0-1,-1 1,-1-1,-1 0,-1-1,-1 1,0-1,-1-1,-3 1,0-2,-4-2,4 1,2-2,2 0,3 1,4-1,4-1,5 0,7 1,2-2,-16 4</inkml:trace>
  <inkml:trace contextRef="#ctx0" brushRef="#br1" timeOffset="75">3030 2618,'-4'1,"-1"3,-1 0,0 2,1 1,1 0,0-2,2 3,1-1,1 2,1-1,3 1,0-1,5-1,1-2,-1-3,2-1,-1-3,1-3,-2-1,-1-2,-3-1,1 1,-2 0,-1 2,-1-1,-2 0,-2 0,-1 0,-3 2,0-1,-1 3,-1 0,3 3,1 1,2 2,2 0,2 2,2-2,3 0,1 1,-8-4</inkml:trace>
  <inkml:trace contextRef="#ctx0" brushRef="#br1" timeOffset="76">3183 2655,'-1'2,"-1"4,2 0,0 3,0-1,0 0,2-1,-1-2,-1-2,0-1,0-2,4-2,0-2,-2-3,0 1,1-1,-3 0,2 2,-2-2,0 7</inkml:trace>
  <inkml:trace contextRef="#ctx0" brushRef="#br1" timeOffset="77">3159 2532,'0'0,"0"-3,0 3,0-2,0 2,0 0,0 0,0 0,2 1,2 2,-1-1,-1-1,0 2,-2-3</inkml:trace>
  <inkml:trace contextRef="#ctx0" brushRef="#br1" timeOffset="78">3384 2611,'0'0,"1"1,1 3,2-1,-4 3,0 1,0 0,0 1,-2 0,0 1,0 2,2 0,-1 0,1-2,-2-4,0 0,4-2,-2-3,0-1,2-2,1-4,1-1,0-1,0 1,-1-1,1 1,1 1,-2-1,1 1,0 3,0-1,-3 3,3 1,0 0,0 3,-2 1,-1 3,1-1,2 0,-2 3,-2 1,0 0,2 2,0-2,0-2,-2-3,1 0,-1-2,0-2,0-1,2-4,0-2,0-1,0-2,2 2,-4 8</inkml:trace>
  <inkml:trace contextRef="#ctx0" brushRef="#br1" timeOffset="79">3536 2546,'0'0,"0"2,2 2,0 1,-2 2,2 1,-4 3,0 1,0 1,-2 1,2-3,1 0,-1 0,2-2,0 1,0-1,0-1,2-1,-1-2,3 0,0-2,1 1,1-2,2-2,-3-2,3 0,-3-4,2-1,-2-1,3 0,-4 1,-1-1,-1 2,-2 6</inkml:trace>
  <inkml:trace contextRef="#ctx0" brushRef="#br1" timeOffset="80">3493 2587,'2'2,"3"-1,3 1,1 0,4-1,2 3,0-3,0 1,1 0,12-5,-4 0,-5-1,-4 1,-4 1,-3-2,-1 2,-7 2</inkml:trace>
  <inkml:trace contextRef="#ctx0" brushRef="#br1" timeOffset="81">3726 2574,'0'0,"0"0,-4-1,2 0,-2 1,1-2,-3 2,0 0,-1 3,1-1,1 26,3-7,4-6,2-4,-1-3,1 0,2-2,-3-1,3-1,-4-1,2 2,-4-2,0 0,0 1,-4-1,0 1,-2-1,-1-1,-14-2,3 2,3-2,4 0,1 1,1-2,-1-2,-1-2,11 5</inkml:trace>
  <inkml:trace contextRef="#ctx0" brushRef="#br2" timeOffset="82">7785 2789,'0'0,"0"0,0 0,0 0,0 0,0-2,0 2,0 0,0-1,0-1,0 0,-2 1,0-1,2 2,-3-1,-1-1,-2 1,1 1,-1 0,-2 0,-1 1,2 1,1-1,2 0,-1 0,1 1,0 1,2-1,0 1,1 2,1-2,0 2,0-1,0 1,0-1,1 1,-1 0,2-2,0 1,2 1,-2-2,2 1,-1-1,3 1,-2-2,1-1,1 2,-2 0,1-2,-1 0,0 0,1 0,1 2,-2-1,-2-1,1 1,-1 1,2-3,-4 1,2 1,0-1,0 1,-2-2,0 0,0 0,0 3,0-3,0 0,0 0,0 0,0 0,0 0,0 0,0 0,0 0,0 0,0 0,0 0,0 0,0 0,0 0,0 0,0 0,0 0,0 0,0 0,0 0,0 0,0 0,0 0,0 0,0 0,0 0,0 0,0 0,0 0,0 0,0 1,0-1,0 0,0 0,0 1,0 0,0 1,0-2,-2 1,0 1,2 0,-2-1,0 0,0 0,-2 0,1 1,1-1,-2 0,0-1,1 0,-1 1,0-1,0 0,1 0,-1 0,-2-1,3 0,-3 0,2-2,-1 2,1-1,0 0,2 0,-2 1,3 0,1 0,0 1,0 0,0 0,0 0,0 0,0 0,0 0,0 0,0 0,0 0,0 0,3 1,3-1,-2-1,-4 1</inkml:trace>
  <inkml:trace contextRef="#ctx0" brushRef="#br2" timeOffset="83">7957 2817,'2'-1,"2"0,1 1,-1-1,4 1,-3-1,3 0,-1 0,1-2,-3 1,1-1,-2 0,-1 1,1-1,-2 0,-2 0,2 1,-2-2,0 1,-2 1,2-2,-4 2,2 0,-3-1,-1 2,-1 0,-1 1,1 1,-1 0,3 0,-1 3,0-2,1 3,-12-1,4 2,5 1,1 0,3-1,0 2,2 0,1-1,1 0,0-1,0 1,15-2,-4 1,-2-2,-1 0,1-1,-2 1,3-3,1 0,2-2,-2 0,2-2,-1 0,1-2,0 1,-2-3,2 0,2-2,-15 9</inkml:trace>
  <inkml:trace contextRef="#ctx0" brushRef="#br2" timeOffset="84">8193 2716,'-2'2,"0"4,0 2,0 3,-1 2,-3 1,2 0,1 0,-1-1,2-2,0 0,0 0,2-3,-2-1,4 0,0 0,0-2,2-1,-1 0,3-2,-2-1,3-2,1 0,3-3,2 0,0-3,-2 0,2 0,-1-2,-12 9</inkml:trace>
  <inkml:trace contextRef="#ctx0" brushRef="#br2" timeOffset="85">8129 2786,'2'0,"2"1,3 1,3 0,1-1,-2 2,2-1,4-2,0 0,4-1,0-1,-2-2,0 2,-17 2</inkml:trace>
  <inkml:trace contextRef="#ctx0" brushRef="#br2" timeOffset="86">7787 3085,'0'0,"4"-1,1-1,5 0,-3-1,2-1,-1-1,1-1,-1-1,-1 0,1 0,-3 1,-1 0,0-1,-2 1,0 1,-2-1,0 0,0 2,0 0,-4 1,0 0,0 0,-1 2,-3 0,3 2,-1-1,2 1,-1 0,-1 2,2 0,1 1,1-1,-2 3,0-1,2 1,0 1,1 0,1 1,-2 0,2 0,2 0,-1 0,1-2,2 1,0-2,0 0,1-1,3-1,-1-2,1-1,1-1,0-2,4-3,15-1,-5-2,1 1,-24 8</inkml:trace>
  <inkml:trace contextRef="#ctx0" brushRef="#br2" timeOffset="87">8071 3020,'0'2,"0"3,2 0,-2 2,0 0,2 1,-2-1,2 0,-2-3,0 1,0-3,0-1,0-1,0 0,0 0,0 0,2-2,-2-3,2 0,1-2,1 0,0-2,1 0,1 0,0 2,-1 0,1 1,-2 3,3 1,-1-1,1 3,1 0,-1 0,1 2,-3-1,3 1,-5 1,1 1,2 0,-4 1,1-1,-1 2,-2-1,0-1,0 1,0-1,0 0,0-1,0 1,0-2,0 0,0 0,0-2,0 0,4 2,-4-2</inkml:trace>
  <inkml:trace contextRef="#ctx0" brushRef="#br2" timeOffset="88">8362 2987,'0'0,"-6"-1,3 2,-1-1,-2 1,3 0,-1 3,0-1,-1 2,1 0,0 2,0 1,3-1,-2 1,1 0,2-1,-2-1,4 1,-2-2,2-1,1 0,2-2,1-2,-1-2,1-2,1 0,-1-2,1-1,1-2,-2 1,-1-1,3-1,-5 2,3-1,-2 1,-1-1,-1 1,2 1,-2 0,0 1,-2 1,2-1,-2 0,2 1,-1 0,1 1,-2 0,2 2,-2 0,0 2,0 0,0 0,0 2,0 0,0 4,0 0,0 2,-2 2,2 0,-2 3,1-1,1 2,-2-2,2 1,0-2,0-2,0-1,0 0,2-3,-1-1,-1-2,2 1,0-2,-2-1,2 0,0-1,19 0,-7-2,-2 0,-12 3</inkml:trace>
  <inkml:trace contextRef="#ctx0" brushRef="#br2" timeOffset="89">8585 2997,'0'0,"0"1,0 4,0 1,0 1,0 4,0 1,2 2,-1 2,-1 0,0-1,0-3,2 1,-2-2,0-1,0-2,0-2,-2-2,2 0,0-4,0-3,-3 0,3-3,-4 1,2-3,-2 1,2-2,1-1,-1-3,0 1,2-2,0 1,2 1,0 0,-1 3,3 1,2 2,-1 1,3 2,1 0,2 2,1 1,1 0,0 1,0 1,-2 0,-3 1,-1-2,-1 3,-2-2,-3 0,-1 1,0-1,0 1,-3 0,-1 0,-4-1,1 2,-4-2,1 0,-1 0,0 1,2-2,-1-1,6 1,-1 0,5-1,0 0,0 0,5 0,5 0,3 0,2 0,-15 0</inkml:trace>
  <inkml:trace contextRef="#ctx0" brushRef="#br2" timeOffset="90">8833 2983,'-3'2,"-1"0,0 1,1 3,-5 2,2 0,1 1,1 0,0 0,2 0,1-1,2-1,1-1,2-2,0 1,3-3,1-1,-1-1,1-1,0-2,0-2,-1 0,1-3,-3 0,1 0,-1 0,-3-1,0 1,-4 1,2 1,-3 2,-3-1,0 3,-1 1,-1 1,3 0,1 2,2 1,0 1,2-1,6 2,-6-5</inkml:trace>
  <inkml:trace contextRef="#ctx0" brushRef="#br2" timeOffset="91">9021 3053,'0'4,"0"3,-1 2,1 2,1-3,-1-2,0 0,2-3,-2-1,0-2,2-3,-2-1,2-4,0-2,2-2,-4 12</inkml:trace>
  <inkml:trace contextRef="#ctx0" brushRef="#br2" timeOffset="92">9027 2890,'0'-2,"0"2,2-1,-2 0,2 0,-2 1,4 0,-1 1,1 0,0 1,1 0,-1 1,2 0,1 0,-1 0,-6-3</inkml:trace>
  <inkml:trace contextRef="#ctx0" brushRef="#br2" timeOffset="93">9152 3018,'0'3,"0"4,0 1,-1 1,-1 0,2 1,-2-3,2-1,0-2,0-1,0-1,0-2,2-2,1-2,1 0,0-2,1-1,1-1,2 0,-3-1,3 1,-1 0,-1 1,-1 3,1 0,-2 2,-1 1,1 2,0 3,-2 0,0 3,0 1,-1 0,-1 1,0 1,-1 0,-1 1,0-1,2-3,-2 0,2-3,0-1,0 0,-2-2,2-1,0 0,0-2,2-1,0 0,-2 3</inkml:trace>
  <inkml:trace contextRef="#ctx0" brushRef="#br2" timeOffset="94">9296 2957,'-3'5,"1"3,-2 3,0 1,1 1,-1 1,2-2,0 1,0-3,4 0,0-1,0-1,2-2,-1 0,1-3,2 1,-1-2,1 0,1-2,1 0,-2-2,-1 0,1-3,-1-1,1 2,-6 4</inkml:trace>
  <inkml:trace contextRef="#ctx0" brushRef="#br2" timeOffset="95">9291 3001,'4'1,"3"0,1 2,3 0,-2 0,2-1,-1-1,1 0,0-2,-2-1,3 1,-3 0,-3-1,-6 2</inkml:trace>
  <inkml:trace contextRef="#ctx0" brushRef="#br2" timeOffset="96">9433 2979,'-4'1,"-1"2,-3 4,3 0,-5 2,5 1,-3 0,2 0,3 0,-1 0,2 1,2-2,0 0,4-1,1-3,3 1,-1-3,3 1,-1-2,1 0,-5 0,3-2,-5 1,-1 0,-2-1,2 1,-4 1,0-1,-1 3,-1-2,-2 0,-1 1,-1-1,1 0,-1 0,-1 1,1-2,-1 0,2 0,-1 0,-1 0,1-1,1 2,1-1,-1-1,1 1,2 0,-1-2,-1 0,6 1</inkml:trace>
  <inkml:trace contextRef="#ctx0" brushRef="#br2" timeOffset="97">8487 2772,'0'0,"-1"1,-3 1,2 3,-17-1,8 1,2 1,1-1,3 2,1-1,0 1,2 0,0 0,2-1,0 0,4 1,13-1,-2-1,-2 1,-2-3,0 1,3-2,-1-1,-4-1,2-2,-1-3,-3 1,1-2,-3-1,1-1,-3 0,1 0,-2 1,-2-1,-2 2,-2-1,1 0,-1 1,-3 1,-1-1,1 1,-1 2,1 1,1 0,0 2,1 3,3-1,0 3,2-1,2 3,2-2,-4-5</inkml:trace>
  <inkml:trace contextRef="#ctx0" brushRef="#br2" timeOffset="98">8830 2713,'0'0,"0"0,0-3,0 3,0 0,0 0,2-1,-2 1,0 0,0 0,0 0,0 0,0 0,-4-1,-2 2,1 2,-3-1,1 0,-1 3,-1 2,0 1,-1 1,1 2,-1 0,1 1,2-1,-1 0,4 1,-1-2,1 0,2 1,0 0,0-1,1 0,1 0,0-1,1-3,-1 1,2-2,-2-1,2 1,-2-2,0 0,2-1,-2-1,0-1,0 0,0 0,0 0,0 0,0 0,0 0,0-1,0-3,0 2,0-1,0-3,0 6</inkml:trace>
  <inkml:trace contextRef="#ctx0" brushRef="#br2" timeOffset="99">8648 2813,'0'0,"2"1,6 1,-1 1,4-1,1 0,-1-1,4 0,0-1,0 0,-2-1,2 0,-4 0,-2-1,-3-1,-2 1,-4-2,0 4</inkml:trace>
  <inkml:trace contextRef="#ctx0" brushRef="#br1" timeOffset="100">1747 6435,'0'0,"0"0,0 0,0 4,2 12,-1 3,0-4,1 4,-1 2,1-1,-1-1,0 4,1 0,-1 7,2 1,-2-6,2 3,3-1,-1-1,0 15,-3-34,1 1,-1-5,-1 0,-1-3,1 2,1 2,-2 17,-2-25,1 19,0-23,-4 1,-2-5,7 12</inkml:trace>
  <inkml:trace contextRef="#ctx0" brushRef="#br1" timeOffset="101">2032 6574,'-2'-7,"4"4,-2-3,-2 4,2 7,0-5,0 6,0 0,-5 17,-1 1,2-6,1 3,0 1,1 0,0-3,1-6,-1-4,2-3,-1-1,-3-6,-3-16,-2-3,5-6,1 7,1 2,3 5,2 6,0-6,-1-2,5-1,0 15,5-14,3 13,1-19,1 11,0 1,1 16,0-14,-1 1,1-7,5 7,-5 11,-3-9,-2 11,-1-3,0 5,-1-8,-1-2,-1 4,1 10,-3-3,-1 5,0-8,-2 4,-3 5,-1 2,0-5,0-29,0 39,0 2,-1-3,1-8,0-1,-2-5,0-3,-5-3,0 0,-1-2,1-4,-1-1,8 4</inkml:trace>
  <inkml:trace contextRef="#ctx0" brushRef="#br1" timeOffset="102">2002 6679,'3'-1,"4"2,3 2,4 0,3-1,2-1,4-7,3 8,0-5,1-2,-3 1,2-1,5 4,0-1,-6 0,-25 2</inkml:trace>
  <inkml:trace contextRef="#ctx0" brushRef="#br1" timeOffset="103">2510 6679,'0'0,"0"0,0 0,-1 3,2 2,2 1,1 3,2 5,0 7,-3 0,2-1,-2 4,1-6,-1-3,3-2,-4 3,3 7,-1-9,-1-1,-1-4,0-6,-2-3,-3-19,-1 4,1-4,-3-3,-1-7,0 1,5 7,-1 5,3 0,3 6,9 1,8 1,-1 5,2-2,-1 1,0-1,2-1,-2 6,-5-3,-4 2,-2 2,-2-1,-3-1,-1-1,-3 2,0 0,0 0</inkml:trace>
  <inkml:trace contextRef="#ctx0" brushRef="#br1" timeOffset="104">2536 6804,'5'-2,"4"2,5-1,11-2,17-1,-8 1,-2-3,-3 2,-2-2,1 0,-5-5,-23 11</inkml:trace>
  <inkml:trace contextRef="#ctx0" brushRef="#br1" timeOffset="105">2961 6444,'0'3,"0"12,1-1,0 10,-1-12,0 5,-1 4,0 3,-2 5,-3 11,1 11,-1 2,3 5,0-14,3-4,-1-16,2-4,-1-4,0-8,2 2,-2-11,0 5,0-4,-2-3,0-3,-1-3,0 5,-3-8,-8-13,14 25</inkml:trace>
  <inkml:trace contextRef="#ctx0" brushRef="#br2" timeOffset="106">4679 6540,'0'0,"0"0,-1 10,-1 1,0 1,-3 2,1 5,-1 1,-1-2,2 2,0-3,-1 1,3-1,0-2,2-2,0-7,0 1,0-4,0-3,-1-8,-1-10,1 1,2 0,-1-4,5 3,-4-9,6 8,-1-2,3 12,-2-12,3 15,1-6,2 7,3-7,0 6,3 7,-2-10,8 3,-1 11,1-8,0 7,-2-4,-1 8,-2-4,-3 4,-3 0,0 7,-4 1,-3-2,-2 4,-3-1,-4 4,-3 4,-2 0,-2-2,-3-3,-5-3,4-7,3-2,-1-7,-42-22,25 0,28 21</inkml:trace>
  <inkml:trace contextRef="#ctx0" brushRef="#br2" timeOffset="107">4667 6679,'1'0,"9"0,12-1,4 2,-3 1,0-1,1 1,7-1,3 1,-1-2,5 1,-4-1,-6-1,-28 1</inkml:trace>
  <inkml:trace contextRef="#ctx0" brushRef="#br2" timeOffset="108">4517 6320,'-2'4,"-1"7,1 2,-1 6,-1 3,-1 25,3-9,-1 6,1-1,0-4,2 1,-2-1,4 10,-1 8,2 16,0-42,1-1,-1-18,-1 5,0-14,-2 0,1 3,-1-15,0 12,-1-6,1 3,0-8,1-1,6 1,-3-13,-4 21</inkml:trace>
  <inkml:trace contextRef="#ctx0" brushRef="#br2" timeOffset="109">5316 6653,'2'3,"1"0,1 2,1 0,4-1,-1 1,5 1,-1 1,4 1,1-1,-3 0,1 0,-1 1,-1-1,-2-1,-1-1,-2 1,-1-1,2-1,-9-4,0 0</inkml:trace>
  <inkml:trace contextRef="#ctx0" brushRef="#br2" timeOffset="110">5745 6609,'0'5,"-1"4,-2 5,-1 1,-2 2,1 1,-1 0,1 2,2-5,0-5,2-2,1-2,-2-3,2-3,-1-6,-2-9,3-8,7 0,-6 1,6-1,-1 3,0 2,2 3,-1 1,4 4,-1-4,4 6,2 1,-1 2,0 2,1 2,1 1,2 1,1 1,-2 2,0 2,-2 0,1 0,-2 2,-2 1,0 0,-4 2,-2-1,-1 9,-3 0,-3 0,-4-3,-1 2,0-2,-4 0,-3 1,2-6,3-2,-1-3,-2-5,-37-13,13-8,-71-27,80 46,25 1</inkml:trace>
  <inkml:trace contextRef="#ctx0" brushRef="#br2" timeOffset="111">5729 6687,'7'0,"5"0,8 0,2 0,-1 0,3 0,4 0,2 0,-1 0,0 0,0-2,-1 1,0-1,9 1,-37 1</inkml:trace>
  <inkml:trace contextRef="#ctx0" brushRef="#br2" timeOffset="112">6203 6740,'0'6,"2"3,-4 2,0 2,0 1,-2 1,4-3,-3 2,3-3,2-4,-2-2,-2-1,2-2,0-2,-1-3,-3-9,-2-8,-1-6,4 5,-1 0,3 4,2 2,5 1,3 3,3 2,9 3,1 2,0 1,0-2,0 2,0 0,-1 0,-4 2,-3-3,-3 3,-4 1,-1-2,-2 2,-1 0,-1 2,-2-2</inkml:trace>
  <inkml:trace contextRef="#ctx0" brushRef="#br2" timeOffset="113">6196 6767,'7'2,"5"-1,3 1,2-1,2-1,8 0,-3 0,-3-1,8-1,-3-1,-1 0,-1 0,-3-4,0-10,-21 17</inkml:trace>
  <inkml:trace contextRef="#ctx0" brushRef="#br2" timeOffset="114">6600 6499,'2'7,"-1"7,-1 3,-1 5,-2 4,-4 4,-3 5,-4 15,-3 8,0 12,5-14,2-17,1-10,1-11,0-7,-2-3,10-8</inkml:trace>
  <inkml:trace contextRef="#ctx0" brushRef="#br2" timeOffset="115">6948 6672,'6'1,"5"-1,6 2,2-1,2-1,3 2,-1-1,-1-1,-2 0,1 0,-4 0,-3-1,-2 1,-3 0,-5-2,0 2,-4 0</inkml:trace>
  <inkml:trace contextRef="#ctx0" brushRef="#br2" timeOffset="116">6917 6754,'7'1,"9"-1,5 2,2-1,3-1,3-1,2 1,0-2,3 1,13-3,-6 0,0-1,1-8,-42 13</inkml:trace>
  <inkml:trace contextRef="#ctx0" brushRef="#br2" timeOffset="117">7832 6591,'-2'6,"-2"5,0 4,1 2,-2 1,2 2,-1-1,-1 3,4-4,-2-1,3-4,0-2,0-4,0-2,0-2,0-3,-3-3,3-5,0-1,2-4,-1-4,2-1,1 1,3-1,-3-2,6 2,-1 0,2 2,0 1,2 2,-1 1,1 2,1 0,3 2,15 1,-2 1,-4 4,1 1,-3 2,-2 2,-1 2,-3-1,-4 2,19 0,-26 3,-2 1,2-1,-12 1,9 2,-11 2,8 1,-5-1,-2 0,-1 2,0 1,0-5,0-1,2-2,-2-3,0 0,0-3,0 0,0-3,0-2,7 2</inkml:trace>
  <inkml:trace contextRef="#ctx0" brushRef="#br2" timeOffset="118">7863 6655,'3'1,"5"-1,3 0,2 0,2 0,9-1,3-1,11 1,-2-2,-2 0,-3-2,2-1,1 0,-3 0,1 1,-3-1,-29 6</inkml:trace>
  <inkml:trace contextRef="#ctx0" brushRef="#br2" timeOffset="119">8403 6532,'1'6,"1"5,-1 4,-1 3,0 3,-3 4,1 0,0 1,-1 1,-1 1,3-4,-2-1,2-2,-12-1,14-4,-2 6,0-6,-4-2,-3-6,1-2,0-18,7 12</inkml:trace>
  <inkml:trace contextRef="#ctx0" brushRef="#br2" timeOffset="120">7731 6529,'0'6,"0"3,4 5,-2 1,2 3,-11 5,11 0,-1 1,-3 2,0 0,0-4,1 0,1-3,-1-2,0-3,6-2,-7-2,0-1,2-2,-1-4,-1 0,0-2,0-1,0 0,0 0,4 0,-4-4,0 4</inkml:trace>
  <inkml:trace contextRef="#ctx0" brushRef="#br3" timeOffset="121">4844 8798,'0'0,"0"0,0 0,0 0,0 0,0 3,1 1,2 4,0 1,1 3,-1 3,-2 2,1 1,0 1,0 2,-1 0,2 5,0-5,0-3,-1-4,1 0,0-5,-3-5,1 1,-1-2,0-3,0 0,0 0,-1-2,-5-2,-3-17,0 1,1-1,1-1,1 3,1-1,-1-1,0-5,2 15,1-10,0 13,2-8,0 7,-1-1,2 14,-1-14,1 4,0 2,1 1,3 4,2 2,1 0,2 3,2 4,1 3,1-2,0 4,-1-1,2 2,-1-1,-1 2,1-3,0-1,1 1,0 9,-2-5,2-3,0-1,0-5,-1 0,0-1,-1-2,1-2,1-1,-3 0,2-1,1-4,-3 1,0-5,-1 0,0-3,1-13,2 7,-2-6,2 1,-2-1,3-5,-3 8,-1-2,-2 5,-2-2,-1 5,1-1,-2-3,1 10,-3-16,0 22,1-3,-3 3,0 0,1 1,-1-2,0 1,0 0,0 0,0 0,0 1,0 4,0-4,0 4,0-1,0-4</inkml:trace>
  <inkml:trace contextRef="#ctx0" brushRef="#br3" timeOffset="122">5487 8626,'-4'4,"4"-4</inkml:trace>
  <inkml:trace contextRef="#ctx0" brushRef="#br3" timeOffset="123">5724 8720,'0'0,"-2"0,-1 2,-3 1,-1-1,-1 2,-2 4,-3 1,1 3,-1 0,0 5,1 1,2 2,2 2,1-2,1 1,2-1,1 3,2 7,2-4,0 0,2-3,3-2,2-3,1-1,-2-4,0 1,1-3,-1-2,0-3,-1 0,-2-17,-1 19,-2-28,0 32,1-10,-2 5,1-1,-1-4,0-2,0 0,0-2,0-1,5 0,-1 0,-4 3</inkml:trace>
  <inkml:trace contextRef="#ctx0" brushRef="#br3" timeOffset="124">5997 8793,'-2'3,"2"2,0 4,0 5,-1 2,-2 3,-1 2,-2 2,1-1,1 10,-1-5,3-2,0-7,1-3,-1-4,1-5,1-2,0-1,0-1,0-2,-3-3,0-11,1-9,2 1,1-4,2 2,2 1,1 2,1 1,0 0,3 4,-2-1,2 2,1 3,3 1,0 2,0 0,2 3,-1 0,2 1,-3-1,5 4,-1 2,-1 3,-2 0,-1 1,-3 0,-1 2,-1 2,-2 1,-2 3,1 2,-3 2,-1 1,0-2,1 3,-3-1,0 1,0 0,0 8,0 2,-2-9,2 1,-1-5,-2-3,2-1,-1-2,1-1,1-4,-2 1,2-5,-1 1,-3-2,0-1,1-1,0-1,-1-2,-2-4,6 10</inkml:trace>
  <inkml:trace contextRef="#ctx0" brushRef="#br3" timeOffset="125">6007 8957,'1'0,"6"0,3-1,4 1,1 0,2 0,1 0,5 1,0 1,2-1,-1-1,1 2,-1-1,1-1,-2-4,-23 4</inkml:trace>
  <inkml:trace contextRef="#ctx0" brushRef="#br3" timeOffset="126">6572 8927,'2'3,"2"3,1 0,2 2,2-1,1 2,1-1,0 6,0-4,1-1,-1-1,0-1,-1-2,-3-2,1 0,-1 0,3 0,0 0,0-1,-10-2</inkml:trace>
  <inkml:trace contextRef="#ctx0" brushRef="#br3" timeOffset="127">6976 8846,'-1'5,"-2"4,0 2,-3 4,1 3,-1 3,-2 1,1 6,1-2,3-9,1 3,0-5,2-6,0-3,-1-2,1-2,-2-4,1-5,1-5,1-13,2 1,1-2,2 1,1 0,1 0,2 0,0 3,0 2,1 5,-1 4,1 0,2 2,-1 2,0 1,0 1,4 1,-4-1,2 3,-3 1,2 1,-2 3,1 0,-3 3,1 0,0 5,-3 2,0 3,-1 2,-1 2,-2-1,1 1,-1 0,0-2,-3 6,1-1,2 0,-2-4,1-2,1-2,-3-4,1 0,2-4,-3-2,0-2,-2-2,1-1,-2-1,-1-2,0-2,-3-1,1-2,6 8</inkml:trace>
  <inkml:trace contextRef="#ctx0" brushRef="#br3" timeOffset="128">6972 8956,'5'1,"8"-1,1 0,3 2,3-1,1 1,0-1,0 1,3-2,-1 1,4 1,-3-4,-2-2,-22 4</inkml:trace>
  <inkml:trace contextRef="#ctx0" brushRef="#br3" timeOffset="129">7405 8960,'0'0,"0"6,0 11,0 0,0 1,2 2,-2-1,1 0,0-3,1 1,-1-2,1-1,-1-4,-1-1,1-2,-1-4,2 0,-2-3,-2-3,1-5,0-1,-1-5,1 1,-2-4,-1-3,1-3,0-2,3 5,-1 3,1 5,0 4,1 2,3 0,3 3,6 0,2 0,4 0,2 0,0 0,2 0,0 0,0 0,-2 0,-2 0,-3 1,-5 1,2-1,-5 1,-1-1,-3 4,1-2,-5 0</inkml:trace>
  <inkml:trace contextRef="#ctx0" brushRef="#br3" timeOffset="130">7381 9110,'5'0,"4"0,7-1,9-1,3-1,1-1,-1-1,1 2,-2 0,-4-1,3-1,-4 1,1-3,-1 1,-4-1,-18 7</inkml:trace>
  <inkml:trace contextRef="#ctx0" brushRef="#br3" timeOffset="131">7748 8761,'5'7,"5"2,1 3,-1 6,1 2,-2 1,1 0,-3 3,-2 2,-2 11,0-1,-2-3,-1-1,0-4,-4-1,4-1,-4-4,-2-2,1 0,-4-3,1-2,1-3,0-1,4-4,-4-1,0-1,-1-2,5-2,3-1,0 0,5-1,5-8,-10 9</inkml:trace>
  <inkml:trace contextRef="#ctx0" brushRef="#br2" timeOffset="132">1029 4541,'0'0,"0"0,0 3,0 0,0 3,0 1,0 4,-3 6,0 0,-5 12,1-2,0-3,1-1,2 4,0-7,1 1,0-7,0-3,2-4,1-5,-1 4,1-5,-2 10,1-19,-2-2,2 5,-2-10,3-3,3-8,4-7,1 4,2 0,0 3,1 4,1 4,1 2,-2 3,2-2,0 6,-1-1,4 2,-2 0,0 2,0 0,0 6,-2-3,-1 5,4-2,2 3,0 4,-1-1,-2 5,-2-2,-3 6,1 2,-4 1,-1 6,-3 4,-1 1,-1 0,0 10,0-19,-3-5,2 10,0-19,-1 10,-1-13,2 7,-3-10,-2-2,-1-4,0 9,-1-6,-2-3,-3 3,13 3</inkml:trace>
  <inkml:trace contextRef="#ctx0" brushRef="#br2" timeOffset="133">997 4684,'0'0,"1"1,3 1,6-1,3 1,9-1,10 1,-1 0,-4-2,-3-2,-1 2,3-2,-1 1,3-1,-4 1,-24 1</inkml:trace>
  <inkml:trace contextRef="#ctx0" brushRef="#br2" timeOffset="134">1544 4693,'0'0,"3"5,2 1,2-2,3 4,1-1,2 2,1 1,0 5,1 0,-1-4,-1 10,-2-18,-1 1,-1 4,-2-2,0-3,-2-6,-1 6,-4-3</inkml:trace>
  <inkml:trace contextRef="#ctx0" brushRef="#br2" timeOffset="135">1850 4571,'0'0,"1"5,0 4,-1 9,-1 4,-2-1,0 0,1 2,-1 0,0 10,0 10,2-27,-1-5,1 6,1-4,0-4,0-6,0 2,0-2,0-3,-3 14,0-30,1 7,-1-10,0-9,-1-1,1 2,2 1,2 2,3 3,0 0,1 2,2 4,1 3,0 0,2 4,1 0,1 2,2 2,1 1,1 0,-2 1,2 2,-2 0,2 0,-2 2,0 1,1 1,1 2,-4 2,0 0,1 3,-4-1,1 1,-3 1,-1 0,-2 6,-3 0,-1 1,-1 5,0 2,-1 1,-1-10,2 1,0 2,-2-8,3 1,-3-6,3 3,-3-7,0 2,3-5</inkml:trace>
  <inkml:trace contextRef="#ctx0" brushRef="#br2" timeOffset="136">1831 4748,'5'-2,"11"-1,5 2,2-2,8-2,0 2,1 1,-3 1,-1 1,-1 0,-1 0,-26 0</inkml:trace>
  <inkml:trace contextRef="#ctx0" brushRef="#br2" timeOffset="137">2220 4877,'0'4,"2"7,0-4,0 2,-1 2,2 3,0-4,-2 1,1-3,-1-4,0-1,-1-1,0 1,0-3,0 0,-1-11,-2 2,0-3,-1 0,0-3,1 7,0-10,1 6,2-7,0 1,1 32,2-37,4-1,7 4,7 5,6 4,-4 2,-2 3,2 2,-5-1,-3 0,-3 2,-4 0,-2 2,-2-1,-4 2,0 0,-4 2,-3-2,7 0</inkml:trace>
  <inkml:trace contextRef="#ctx0" brushRef="#br2" timeOffset="138">2234 4872,'4'3,"8"-11,4 8,4-1,1-1,0 4,-1-5,1 0,-3 0,0 0,1 0,-1 1,1-1,5 0,-24 3</inkml:trace>
  <inkml:trace contextRef="#ctx0" brushRef="#br2" timeOffset="139">3653 4817,'-4'2,"-2"-2,-4 1,-1 2,-3 4,3-1,-2 3,5 1,0-1,1 1,3-3,1 1,5-1,-1-1,5-1,-2-4,4 1,4-1,2-2,0-5,0-2,-1-1,-2 2,-1-4,-5 2,1 1,-5-1,-5-1,1 4,2 2,-8 0,1-1,-2 4,0 2,1 2,-3-1,7 7,-2-1,4 4,7 0,-3-1,4-2,-1-2,4-1,-3-3,-4-4,12-1,-5-1,5-3,-4-3,3 1,-7-2,2 2,-7-2,2 2,-2 8,-6-8,2 7,-5-5,0 4,-1 1,1 2,1 2,2 2,5 4,2-1,1 1,-2-9</inkml:trace>
  <inkml:trace contextRef="#ctx0" brushRef="#br2" timeOffset="140">3415 5171,'0'0,"-4"-3,1 1,-4 1,-1-1,-4 4,0-1,0 2,1 2,0 10,1-1,2-5,2 6,3-7,2-2,2 0,2 0,3 0,2-5,1 3,0-1,3-6,-1-4,0 3,-1-2,-2 0,-1-2,-2-9,-4 4,-1 4,-1 1,-2 1,3 7</inkml:trace>
  <inkml:trace contextRef="#ctx0" brushRef="#br2" timeOffset="141">3325 5232,'0'4,"3"-2,1 4,0-3,3 1,0-2,0-1,3 2,-1-6,1 2,-1-7,3-13,-6 6,-2 3,-1 4,-3 1,-5 2,-5 4,-2 2,0 14,1 0,-4 2,15-17</inkml:trace>
  <inkml:trace contextRef="#ctx0" brushRef="#br2" timeOffset="142">3216 5457,'-3'0,"0"0,-2 0,-2 2,-2 2,1 2,-2 3,2 1,1 0,1 2,6 0,6 1,8-6,1-2,13-23,-8 4,-20 14</inkml:trace>
  <inkml:trace contextRef="#ctx0" brushRef="#br2" timeOffset="143">3185 5577,'3'0,"5"-3,3-3,1-2,3-13,-5 4,-4 2,-4 2,-3 4,-3 2,-6 4,-8 3,-1 5,5 1,14-6</inkml:trace>
  <inkml:trace contextRef="#ctx0" brushRef="#br3" timeOffset="144">1346 3786,'0'0,"0"0,0 1,1 3,1-2,4 2,1 2,5 1,1 1,2 2,0 3,11 6,-2 0,-1 1,-1-6,-3 4,-2-3,-4-1,2 0,-4-5,4 1,-4-2,-2-3,-1-2,-3 0,-1-1,-2-1,2-2,-4 1,0 0,0 0,-2-3,-2 1,-1 0,-1-2,6 4</inkml:trace>
  <inkml:trace contextRef="#ctx0" brushRef="#br3" timeOffset="145">1789 3719,'0'0,"0"0,0 0,0 0,0 0,2 1,-6 0,-9 1,11 1,0 1,-7 2,1 2,-5 1,-13 2,0 2,3 2,-1 0,-10 11,1-2,1-1,0 2,6-4,3-1,1-3,1-2,5-1,1-5,3-1,1-1,6-1,-1-3,4-1,0-1,0 0,1 1,1-2,-2-5,4 8,-2-3,1 2,3-2,2-2,1 0,4-1,-11 3</inkml:trace>
  <inkml:trace contextRef="#ctx0" brushRef="#br3" timeOffset="146">1970 3888,'0'0,"0"2,-2-1,2 2,2-1,-2 2,4-2,0 3,3-2,5 0,1 0,2-3,1 3,2 1,3-6,-3 1,3-1,0-1,-3 0,14 1,-6 0,-11-1,6 1,-2 0,-8 0,-4 1,-1 1,-2 0,-1 0,-3 0,0 0,-5 1,-1 0,-3-1,9 0</inkml:trace>
  <inkml:trace contextRef="#ctx0" brushRef="#br3" timeOffset="147">1985 3978,'0'0,"0"0,0 0,0 0,0 0,0 0,0 0,0 0,0 0,4-1,2 1,3 1,4-2,8 1,0 0,0-1,1-1,-1 3,-1-1,10 0,-4 2,-3-1,9 6,-19-8,2 1,-4 1,0 0,-1-1,-3 1,-1-1,-4-2,1 2,1 0,-2 1,-2-1,0-3,0 1,-2-4,2 6</inkml:trace>
  <inkml:trace contextRef="#ctx0" brushRef="#br3" timeOffset="148">1867 3843,'0'0,"0"0,-3-1,1 1,-2-1,2 2,-2 0,3 1,-1 2,0-1,0 0,0 1,2-2,-2 0,2 1,0-3,0 0,0 0,2 0,-2 0,4-1,-2-1,0 2,-1-1,-1-1,0 1,0 0,0 0,0 1,0-2,0 2,0 0,0 0,-1 2,-1-1,2 1,0 0,0 2,0-1,0-3</inkml:trace>
  <inkml:trace contextRef="#ctx0" brushRef="#br3" timeOffset="149">1862 3950,'-2'2,"0"0,2 3,-2-2,0 2,2-2,0 1,0-1,0-1,0-2,0 0,4 4,-2-5,0 0,2-2,1 2,-3-2,2-1,-2 1,0-1,-2 3,1-1,-1 2,0 0,0 2,-1 3,-1 1,2-6</inkml:trace>
  <inkml:trace contextRef="#ctx0" brushRef="#br1" timeOffset="150">3540 6620,'0'0,"0"0,0 0,-2 1,2-1,-2-3,2 3,0 0,0 0,2-1,3 3,3-1,1 3,11 1,12 4,-4-4,-4-2,0-3,8 4,0-5,0-1,-6 1,-4 2,3-1,-3-1,-7 4,0-3,-6 0,1 0,-3 1,-1-1,-2 0,-2 0,-1 2,-1-2,2-2,-2 2,-2-3,1 1,-3 1,2 0,0-5,2 6</inkml:trace>
  <inkml:trace contextRef="#ctx0" brushRef="#br1" timeOffset="151">3720 7488,'0'0,"0"0,0 0,0 0,-2-2,2 3,0 1,2 3,-2 2,0 2,0 2,0 3,-2 12,0 0,-1-2,1-2,0 3,0-5,4-1,0-2,-2-2,4-8,-3 9,1-5,0-3,0-7,-2 5,2-4,-2 1,2-2,-2-1,-2 2,2-4,0 2,0-5,0 3,-2-1,2 3,-2-4,-2 1,-5 7,9-4</inkml:trace>
  <inkml:trace contextRef="#ctx0" brushRef="#br1" timeOffset="152">3515 7645,'0'0,"0"0,-1 3,-1 5,2-10,0 0,0 2,0 0,2-1,1 1,1 1,4 2,3 2,4-3,2-1,2-1,11 0,-2 0,0 0,11 1,-3-1,-4 2,1 3,-1-5,-4 0,-5 1,-3-2,-5-1,-2 1,-1 1,-3-1,-3 2,-3-3,-3 2,2-2,0 1,-2 1,0 0,-2-1,-2 3,3-4,-1 0,-2 2,0 0,1 1,3-1,0 0</inkml:trace>
  <inkml:trace contextRef="#ctx0" brushRef="#br1" timeOffset="153">3724 6493,'0'0,"0"0,0 0,0 0,0-3,0 6,0-1,0-1,-2 1,4 0,-2 1,0-3,0 2,0-2,0 0,0 3,2 0,0-1,-2 2,0 0,2 1,-2-2,0-1,0 1,0 5,0-1,0 10,0-11,0 2,-2 0,2 6,0-5,0 6,0 4,3-1,-3-4,2-1,0-2,0 3,-2-2,2-1,-2-3,2 3,-2-7,0 3,0-5,0 4,0-5,0-1,0 6,0-6,0-2,0 2,0 1,0-1,0 0,0 0,0 0,0 4,-2-6,-2-3,4 5</inkml:trace>
  <inkml:trace contextRef="#ctx0" brushRef="#br2" timeOffset="154">4636 7562,'0'0,"0"0,0 0,1-1,-1 1,2-3,-2 3,0 0,0 0,0 3,1 1,2 2,-2-1,-2 7,4-7,-1 4,0 0,1 4,-2 0,0-3,2 2,0 4,0-3,0 11,1-5,0-3,0-4,0-2,-1-6,-1-2,-1 1,0 0,-1 0,0 1,0-7,0 11,-1-17,-2-16,2 1,2 1,3 1,2 0,3 6,-2 1,7 1,7-1,1 1,4 3,-3 4,-1 1,3-2,-1 4,-6-1,-4 4,-6-1,-1 2,-3 0,1 0,-1 2,0-4,-5-1,-3-1,4 4</inkml:trace>
  <inkml:trace contextRef="#ctx0" brushRef="#br2" timeOffset="155">7149 7515,'0'0,"-3"2,3-2,0 0,0 0,0 0,-4 1,-1 1,-2 2,-1 1,-2 2,-3 3,-1 0,-1 4,-2-2,0 2,-2-1,-5 4,1-2,5-1,3-2,4-1,1-2,3-2,3 1,1-5,1 0,2-3,0 1,0 1,6 1,2 0,4 8,2-1,1-4,2 0,0-1,2-1,0 0,6-1,-1 3,-5-5,4 4,-8-5,5 3,-6-3,3 6,-3-5,2 4,-7-4,6 8,-12-10,-6-8,7 10,2 5,-6-6,-6-10,9 13,16 15,-26-24,8 9,-8-9,1 1,-1 2,0-1,2 2,3-1,4 0,-2 3</inkml:trace>
  <inkml:trace contextRef="#ctx0" brushRef="#br2" timeOffset="156">5246 7241,'0'0,"0"0,0 0,0 0,0 0,0 0,0 0,0 0,0 0,-2 2,-2 1,2 0,-2 2,1 1,-3-1,2 2,-1 2,-1 0,-1 0,1 2,0-1,-1 1,1 1,-1 0,-1 3,1-2,1 0,-1-3,1 2,1 1,1 1,-2 2,3 0,-1 0,2 0,-2 5,2 1,0-3,1 0,-1 0,2-1,2-1,1 2,-1-2,2 0,2-4,-3-1,3 1,-1-4,3 4,-2-3,1 1,1-1,-1 1,-1-5,-1 2,3-1,-3 0,1-2,-2-1,1 1,1-2,-2 1,-1-1,1-1,0 0,0 1,-3-2,1 0,0 0,-2-1,0 0,2 1,-2-1,2 1,-2-1,0 0,0 0,2-2,2 0,-3-2,-2 0,1 4</inkml:trace>
  <inkml:trace contextRef="#ctx0" brushRef="#br2" timeOffset="157">5309 7487,'0'4,"0"4,0 4,0 1,0 2,2 2,0 0,9 0,-1 5,-3-1,-1-4,-1-7,-1 2,0 4,0-8,-3-1,1-1,-2-2,0-4,0 1,0-1,0-3,-2-4,1 2,-1-5,0 2,0-5,-2-4,-9 0,4 0,3 0,1-1,3 1,-2-2,4 1,0 2,11 1,-3 2,-1 0,1 2,-1 2,2-1,3 4,1-1,2 1,2 2,-1-1,1 0,-2 2,-2 0,0 1,-1 1,-3 2,-2 1,-1 0,0 1,-6 3,-2 2,-2 3,-5 5,-1 0,-1 1,-6 3,4-4,2-4,3-2,3-3,5-1,0-3,4 1,7-3,4-2,0-1,3 0,-1 1,0 0,-2 0,-2 2,-2 0,4 1,-1 2,-3-1,-2 2,-1-1,-1 1,-1-1,-1 2,-1-1,-2 0,0 1,-2 0,-2-1,2 0,-4 3,0 2,1-3,-5 1,1-1,-3 7,-1-8,2 0,-1-2,-3 6,-2-5,-1 0,-1-1,0-3,0 2,2 4,0-9,0-4,4 7,2 10,-1-15,1 1,1-1,1 0,1 2,1 2,3-3,-2-2,2 5,2 0,-2-1,2 1,0 0,0 0,0 0,2 3,2 1,0-2,1 3,20 16,-25-21</inkml:trace>
  <inkml:trace contextRef="#ctx0" brushRef="#br2" timeOffset="158">5786 7617,'0'0,"0"0,0 1,0 2,-2 2,2 0,-1 1,1 3,0 0,-2 2,2 2,0 0,-2 0,2 1,0-2,0 0,0-1,0 1,0-2,0-1,0-3,0-1,0 0,0-2,0 0,0-1,0-2,0 0,0 0,0 0,0 0,0 0,0-1,0-3,0 0,0-2,0-3,0 0,0-1,0 3,0-6,2-2,0 4,-2 0,1-1,1 3,-2-1,2 1,-2 2,2 12,0-14,2 1,-2 2,-1 0,1 3,2 1,0-1,1 2,3 0,11 1,-3 0,-1 0,0 0,-2 0,1-1,-1 1,0 0,-3-1,-1 0,-1-1,1 1,-3 0,-1 0,1 0,-2-1,-1 2,1-2,-2 2,0-1,-2 1,0 0,0 0,0 0,0 0,0 0,0 0</inkml:trace>
  <inkml:trace contextRef="#ctx0" brushRef="#br2" timeOffset="159">5781 7738,'-2'-2,"2"1,0 1,0 0,2 1,1 1,3-1,2 4,-1-4,14 0,-1 0,-3-1,0 3,-2-3,-2 1,0-2,-2 1,0-1,0-1,-2 1,0 0,-1 0,-2 1,-3-1,1 1,-2 0,-2 0,2-1,-2 1,0 1,-2-2,2 1,-2-1,2 1</inkml:trace>
  <inkml:trace contextRef="#ctx0" brushRef="#br2" timeOffset="160">5771 7825,'2'-1,"4"1,-1 0,3 0,1 0,1 0,12 0,-3 0,-2 0,-4-2,2 2,-4 0,0-1,0 1,-1-1,-2 1,0 0,-3-1,1 1,-1 0,-1 1,0-1,-2 0,0 1,0-1,1 0,-1 0,-2 0</inkml:trace>
  <inkml:trace contextRef="#ctx0" brushRef="#br2" timeOffset="161">6111 7706,'0'2,"2"0,3 2,0 1,2 2,1 0,1-1,1 2,-3-2,2 2,-1-1,1 0,-1 0,-3-2,-1 0,2-1,-3 0,1-1,-2-2,-2 2,0-3,2 1,-2-1,2 2,-2-2,0 0,0 0,0 0</inkml:trace>
  <inkml:trace contextRef="#ctx0" brushRef="#br2" timeOffset="162">6334 7637,'0'4,"2"2,0 3,0 3,0 0,2 3,11 0,-4 0,-2-2,-1 1,-3-2,-1 0,0-1,-2-2,1-1,-3-1,2-2,0-2,0-1,-2-1,0-1,0 0,-2-1,0-3,0-2,0-3,1-1,-1-3,0 0,-13-2,2-2,5-4,3 3,1 1,0 2,2 3,0 2,2 0,0 4,0 1,0 2,0 0,0 1,2 1,13 0,-2 1,2 0,-2 0,2 1,0 0,0 0,0 0,-2 0,2-1,-2 0,1 0,-3 0,2 0,-2-1,0 0,1 0,-3 0,-2-1,-1-1,0 2,-3 1,-3 0,0 0,0-1,-2 0,-1 1,-3 2,1-2,5 0</inkml:trace>
  <inkml:trace contextRef="#ctx0" brushRef="#br2" timeOffset="163">6402 7722,'0'0,"0"0,3 2,3-1,0 0,3 0,0 0,1-1,3 1,0 0,-2-1,0 0,1 0,-3-1,2 1,0-1,1 0,-3 0,0 0,-1-2,-1 2,-1 0,-2 1,-1-1,1 1,-4 0,0 0,0 0,0 0,0 0,0 0,0 0,0 0,-2 3,0 1,2-4</inkml:trace>
  <inkml:trace contextRef="#ctx0" brushRef="#br2" timeOffset="164">6621 7286,'0'0,"-4"-4,2 5,0-1,0 2,2-2,-2 0,0 1,2-1,-1 2,1-1,1 1,1 3,4 1,0 2,-1-2,3 6,3-1,0 2,0 2,1-1,-1-7,-2 8,0-2,-1 4,-2 3,-1-1,-1 0,0-4,1 2,-3-3,2 3,2-2,-5 0,5 1,-4-3,2 4,-3-3,3-2,-2 1,2-2,-4 2,2-1,0-1,-2-2,0 1,1-1,-2 1,1-2,0 1,-2-6,0 7,0 0,0-2,-2-2,2 2,1-3,-3 2,2 1,-2-4,2 6,1-7,-1 5,-2-4,0 1,2-2,0 0,-1 2,-1 0,2-1,-2-1,2 2,1-4,-1 1,0 0,2-2,-2 5,0-3,0 0,0 1,0 0,1-1,-1 4,2-6,0 0,0 0,-2 1,2 1,0-2,-2 3,0-1,0 0,2 2,0-2,0-2,-2 3,2-2,-1 2,1-2,-2 1,2 5,0-7,0 7,0-7,0 0,-2-1,2 1,0 0,-2 2,2-2,-2 0,2 1,0-1,0 0,0 2,0-2,-2 3,2-3,0 0,0 0,0 0,0 0,0 2,0-2,-2-2,2 1,0-2,0 3,0 0,0 0,0 0,-2 3,1-1,-3-1,4-1</inkml:trace>
  <inkml:trace contextRef="#ctx0" brushRef="#br2" timeOffset="165">7850 7524,'0'0,"0"0,0 3,-3 2,3-1,2 3,-2 2,-5 0,4 3,-2 0,0 2,-1-1,-1-1,0 2,0 0,-1-2,3 0,-2-1,3-2,-2 6,6-1,-2-5,0-3,-9-6,12 3,1 1,-4-4,2-9,-2 0,0 0,-2 0,-3-2,6-1,2-6,-2 1,5 1,-2 0,3 0,4-1,-1 2,3 1,-2 2,6 1,-2 2,-1 2,0 1,3 1,-2 2,2 2,4 2,2 4,-2-1,-2 2,-3 2,-4-1,-2 0,-3 2,-1 3,0-2,-4 1,1 1,-3-1,0 2,0 0,-1-1,1 1,-2 1,1-2,-2-1,0 7,3-4,-4-1,1-2,-1 0,0-1,1-2,-1-4,0 1,-2-2,2-3,0 1,1-4,-1 0,-3-1,7 4</inkml:trace>
  <inkml:trace contextRef="#ctx0" brushRef="#br2" timeOffset="166">7874 7640,'1'0,"5"0,0 0,1 1,1 1,2-1,0 1,2-1,5-1,3 0,1 0,5 0,5-3,-1 2,-8 1,-5-2,-3 2,-7-1,0 1,-4 1,1-1,-4-3,0 3</inkml:trace>
  <inkml:trace contextRef="#ctx0" brushRef="#br1" timeOffset="167">1970 7532,'0'0,"-3"0,5 1,-1 1,1 2,-2 6,1 0,-2 4,-1 1,-2 9,-2 8,1 8,1 8,2-30,1 2,-1-8,2 2,0-8,0 11,-1-31,1 20,-3-20,2-14,-1-6,5-4,1-1,6 1,3 6,1 8,3 7,-3 2,5 4,-3-2,4 8,-5-4,8 7,-5-1,3 6,-3-1,-1 1,-4 0,-2 3,-1 2,-2 4,-1 6,-4-1,-3 18,-2 1,2 5,-1-5,1-13,0 8,0-21,0 11,0-21,-1 2,-1-4,-1-1,3-1,-1 4,-5-28,6 28</inkml:trace>
  <inkml:trace contextRef="#ctx0" brushRef="#br1" timeOffset="168">1965 7643,'22'1,"16"1,7-1,-3 1,-5-2,-6 0,-1 0,0-5,-30 5</inkml:trace>
  <inkml:trace contextRef="#ctx0" brushRef="#br1" timeOffset="169">2488 7679,'0'0,"1"6,-1 2,2 1,1 14,-2-1,2-2,2 0,-2 1,1-1,-1-7,1-2,-2 0,1-2,-2-6,1 0,-2-3,1-3,-2-3,-1 1,-1-5,0 0,-4-8,2 8,-1-9,2 4,3-11,-1 7,1 4,1 2,10 4,5 2,3 1,10 0,5 1,-5 4,-4-1,-2 0,-2 1,-1-1,-5 1,-4 1,-2 0,-2-2,-6 2</inkml:trace>
  <inkml:trace contextRef="#ctx0" brushRef="#br1" timeOffset="170">2489 7802,'2'8,"3"-1,5-5,3 4,4-11,4 14,-2-12,2-3,-1 2,1-5,0 9,-3-4,-1 0,-1-1,-4-1,1 5,-2-1,-11 2</inkml:trace>
  <inkml:trace contextRef="#ctx0" brushRef="#br1" timeOffset="171">2481 7857,'0'3,"0"-6,0 3,0 0,0 6,0-2,1-1,1 0,-1-7,-1 4,0 9,2-5,0-1,0 7,-2-1,1 0,1-2,-1-4,-1 3,0-6,1 3,-1-3,0 5,0 0,0-4,0-8,2 16,-2-9,0 0,-2-2,1 2,0 5,2-2,2-2,-3-1</inkml:trace>
  <inkml:trace contextRef="#ctx0" brushRef="#br1" timeOffset="172">2822 7464,'0'0,"1"1,2 4,0-1,2 5,-2 2,1 1,1 15,-5 10,-3 11,0 1,0-2,0-6,3-9,0 0,0-7,2-2,-1-6,1-8,-1 18,0-25,-1-8,0 7,0 4,0-1,-1 9,0-13,-4-5,3-1,-5 4,-3 2,10 0</inkml:trace>
  <inkml:trace contextRef="#ctx0" brushRef="#br1" timeOffset="173">1747 7465,'0'0,"0"0,3 8,1 1,2 4,-1 3,0 3,-1 6,-3 20,1-5,0 7,0 4,2-22,-1-3,1-14,0 5,2-4,-2-5,0 3,-1 4,1 1,1-2,-5-14</inkml:trace>
  <inkml:trace contextRef="#ctx0" brushRef="#br3" timeOffset="174">5753 8177,'0'0,"0"0,0 0,0 0,0 0,2 0,1-1,9-1,1 1,0 0,17-2,-4 1,-2 0,-1 0,-1 0,0 1,-6 4,3-5,2 4,-5-4,1 5,2-4,-2-3,-2 5,0 3,0-3,2 2,0 2,-2-1,-2 1,-1-2,-1 2,-2 1,0-1,-3 1,0 0,-3-1,1 0,0 1,-2-3,0 4,-2 1,-2-1,0-2,-4 3,3 4,-3-8,-2 2,-1 0,0-2,-2 3,-3 1,3-4,-4-1,2 0,1 6,-1-9,-11 0,3-2,1 2,-3 0,2-2,3-1,-1 1,2 0,3 1,-3-3,-9 5,6-3,1 0,8 4,1-4,5 3,-1-2,4 2,0-3,2 2,0 2,0-2,0 0,2 0,4 0,14-2,-1 1,0-3,1-4,-20 8</inkml:trace>
  <inkml:trace contextRef="#ctx0" brushRef="#br3" timeOffset="175">5897 8383,'2'0,"1"1,3-1,0 2,3-1,0 1,2 0,-2 1,4-2,-4 2,6-3,4 1,0 0,-2 0,-1 2,-1-3,-3 1,-1 1,2 0,-2-2,1 0,1 0,-2 0,-1 0,-1 0,1-1,-3 1,-1 0,-1-1,1 6,-2-8,1 2,-1 0,0 0,-1 2,-1-2,0 0,-2 1,0 0,4 0,-4 0,0 0,0 0,0-2,0 2,0 0,0 0,0 0,-2 0,2 0,-4 1,4-1</inkml:trace>
  <inkml:trace contextRef="#ctx0" brushRef="#br0" timeOffset="176">7676 211,'-7'2,"-14"3,-1 6,0-2,-3 0,-2 2,-3 3,-2 1,0 5,5-2,-3 5,-3 2,0 2,-3 0,-4 4,1 13,-2 3,3-5,-1-3,1 0,-5-3,2 4,5-1,0-2,-2 4,-3 16,0-1,-4-5,0 4,-1 0,3-3,1 2,-4 13,3-6,6-1,2-1,-1-1,2-1,3 0,-2 14,3-4,-2-4,1 1,1 1,2-1,0 13,3-3,-1-6,1-2,0 1,0-2,0 12,0-3,3-5,5 2,-4-2,2 0,-3 12,2-5,-1 0,1-2,1-4,-2 0,2 11,0-4,0-4,2 0,3-5,0 9,1 0,0-7,2 0,-1-2,1-1,1 11,2-4,-1-4,-1-3,6-1,-4-3,5-2,-2 5,3-4,1-6,2-2,3-4,-1 1,6 9,-1 5,2-7,4 4,-2-8,1-4,1-4,2-4,0-2,0-3,2 4,1 6,2-2,1-4,-2-4,4 3,-2-3,0-3,-1 2,2-4,6 0,1-3,1 0,2 8,1-5,3-2,2-2,5-4,-4-2,3 1,-1-1,-4 1,2-5,5-1,0 1,2 2,0-4,2-3,3 0,0-3,0-1,0-1,-3-1,3-1,4-4,-1-2,2-1,1-4,3-2,1 1,-2-4,-3-1,4-4,1 0,-2-2,3-1,2-2,-3-3,-2 0,-5 0,-2-3,3-14,-3 3,1 0,1 1,2-2,-2-1,0-1,1-2,-10 0,3-4,0-12,-2 1,2 3,-3 0,1-1,13-11,-10-5,-2 3,-8 6,-4-1,-6 5,2-4,-4 2,0-7,-1 2,-3 4,-4 1,-1 3,0 2,-3 2,-2-3,0-10,1 4,-3 3,1 0,1 1,-1-3,-2-8,1 3,3 3,-4 0,0 3,1 3,-1-1,-1-10,1 3,-2 2,-1 3,2-1,1 3,0 0,0-13,1 3,-1 3,0 1,1 2,-3 1,0-11,-4 4,0 6,-2 2,2 2,1 0,-3 5,-1-14,1 3,0 5,-1 2,-1 2,1 0,-1 1,-1 0,2-13,-2 7,0 4,-2 1,1 2,-1 3,-6-1,5 1,0-9,-2 4,-2 7,-3 0,-3 4,-1 0,-3 3,0 1,-1 0,-2-15,2 6,-4 6,-3 3,4 3,-2 0,1 2,-2 2,0 1,1 1,-1 2,0-5,-1-9,-3 3,3 5,1 5,2 2,0-1,-4 3,1 3,0-2,0 1,-1 2,-1 0,-1 2,-1 2,4 0,-3 0,1 0,2-11,-1 3,1 4,-2 5,-1 0,-1 3,6 2,1 3,-2 2,-1-1,-2 3,2 1,-2-1,1 2,-1 0,0 0,-2 2,2-1,0 2,3-1,2 1,-2 1,2 1,2-1,-1 2,-1-1,2-1,1 2,1 1,4-3,2 3,-3 0,1-2,0 1,0 3,0-1,-1 2,1-3,0 2,1 0,1 1,-1-1,-1 15,0-7,0 0,1 0,0-4,1 3,-2-3,-1-1,4 0,0 0,0-1,0 1,-1-2,1 1,1-2,1 2,-2 0,3-1,-2-1,2 1,2 0,0 0,-1 0,1-1,0-1,-1 0,3-1,-3 1,3-2,-3 1,5-3,-3 2,1 0,1-1,-1-1,1 0,3-1,0 0,0 0,0 0,0 0,-1 2,1-2,-3 0,-5 0,-7-3,15 3</inkml:trace>
  <inkml:trace contextRef="#ctx0" brushRef="#br2" timeOffset="177">7204 3144,'-2'-3,"2"2,-2-1,2 2,0 0,0 0,2-1,2 0,2 2,3-1,0 0,1 0,1 0,0 0,2 0,2 0,0-1,4 0,-2-1,16 2,-6 2,-3 0,0 0,-3 2,-3-1,-2 0,-1 2,-2-1,1 1,-5 3,2-1,-1 1,-3 1,0 1,-1-1,0 1,-1-1,-1 1,0-3,0 6,-3-3,1 0,-4 0,-1 1,1 0,-2 0,-2 0,3-1,-3 1,2 1,-1 1,1-2,0-1,2 3,-1-1,1 1,-2-1,2 1,-2 0,3 0,-1-1,0 1,-2-1,2 1,-2-3,3-1,-1 0,-2 2,2-1,0 1,-2 2,1 0,1 1,-2 0,2 0,-1 0,-1 0,2 1,-2-1,2 0,2 0,0 0,0 2,2-1,2 0,2 0,-1 1,3-2,-1 0,1 0,1 1,0-3,1-1,1 2,2-2,-2-2,0 1,-1-4,-3-3,-1 1,-1-3,-1 4,0 2,-4-7,2 5,-2-5,0 3,0-6,0 11,0-10,-2-1,0 3,0 2,-2-2,3 2,-3 0,2 1,0 0,-2 2,2 0,-3 0,1 1,0-2,-1 1,-1-1,1 2,-1 0,-3 2,1 1,3-2,-3 3,2-3,1 1,-1 0,1-2,-1 3,-2 5,-3 3,2 4,0-3,1-1,2-1,1 1,1 2,-1-1,2-1,-1-4,2 4,0-1,0 1,2 2,0-7,2 7,2 7,0 4,-1-3,1-3,-1-1,1-3,-1 12,3-17,-2-2,1 5,-1-9,0 10,0-7,-1 9,-1-9,2 9,-4-12,4 14,-4-17,2 14,-1 3,1-11,-2 4,2-2,-4 4,2-4,-2 4,1-2,1 0,-2 0,-2-1,2-1,-2 1,1-1,1-1,-6 3,-1 3,-4-1,4-7,-2 1,4-3,-16 2,5-2,1 1,2 1,4-3,-1-3,-1 3,2-2,0 0,-2-2,0 0,0-3,-2 0,-12-1,7 0,-1 0,6 0,2-1,4 2,1-2,3 1,-1 0,0-1,3-2,1 3,-2 1,4-1,0 0,0 0,0 3,-2-4,2 1,0 0,0 0,0 0,4-3,2 1,-3-3,5-1,-3-2,-5 8</inkml:trace>
  <inkml:trace contextRef="#ctx0" brushRef="#br0" timeOffset="178">959 481,'0'0,"-4"0,1 2,-1-1,1-1,-2 2,1 1,-1 2,0 1,-2 3,-1 13,-2 0,-2-1,-1 0,-1 0,-1 1,-2-2,0 4,-1 2,-2-2,-1 5,1 0,2 0,3 3,0-1,0 18,-2-3,0-4,-1 1,-2 0,1 3,-1-1,-1 2,-1 12,1 2,1-6,-1-1,3-1,-1 2,3-2,-1 2,1 13,2-4,0-4,0 1,2-1,-2-1,1 14,2-3,0-5,-1 0,3 2,-1-2,0 9,1-1,2-4,0-3,2 3,1-7,-1 3,3 9,0-5,1-1,1 0,0-6,1 4,1 11,0-6,1 2,1-5,3 1,0-1,3 11,0-9,1 0,2-4,0-4,1 2,0 8,1-6,2-2,0-2,1-1,3-3,0 0,4 7,2-1,1-5,0-1,0-2,13 15,-6 3,-2-8,17 5,-5-6,-3-11,-3-2,-1-4,-2-2,2-2,0 4,-1-2,-1-8,1-3,-4-2,-2-1,1-5,1 1,2-2,0-2,0-3,-3-1,1-5,0 1,2-1,-1-2,0 1,-2-2,-1-1,1-1,-3 9,-2-6,3-1,2-1,1-2,1 0,0-1,2-1,-1 0,5-1,0-2,1 1,0-2,1-2,-3 1,-4-2,7 0,2-2,-2 1,1-4,-1 1,2-2,-1 0,2-4,0 3,1-13,-5 3,1 2,2-1,2-1,-1 2,0 0,0-1,-1 0,3-3,-1-2,-3 1,2-1,-5-4,-1 0,2-1,1 0,-5-3,0-9,-2 2,0-1,-2 3,-1-3,0 2,-2 0,-2 0,-1-2,6-12,-3-9,-5 4,5-13,-2 7,-2 4,-2 1,0 5,-4 0,-2-8,0 5,0 5,-2-1,-1 3,-1 1,0 0,-1 4,-2-4,2-8,-2 3,1 3,0 0,-1 3,0-3,2 1,-3 1,-1-1,0-10,-1 4,-1 5,-4 0,0 6,-2-1,-1 1,-1 3,-2-2,-3-10,2 5,-1 1,-2 4,0 2,-3-1,1 0,1-1,-1 3,1-1,-2-3,2-11,-1 3,2 4,-1 1,0 3,-1-2,-1 2,1 3,-1-3,0-10,0 1,0 3,-1 4,0-2,0 2,-1-1,0 2,1-1,-2-11,0 2,-1 3,0 5,0-3,2 3,0 0,3 2,-4 1,0 1,-2-15,-1 7,0 5,-3 1,1-1,-1 4,-1-1,0 2,-4 1,3-1,0-12,-1 4,-1 7,1 2,-2 1,-1 2,-1 4,-2 0,-2-1,4 4,2 0,-1 1,-3-4,0-9,0 4,0 3,-3 3,0 3,-1 2,-1 0,2-1,-1 4,0 0,0 1,-3 0,-2 1,5 1,3 1,-2-1,-2 1,-2 1,2 0,-4-13,2 4,2 6,0-1,1 5,0 0,0 1,1 2,-3 1,0 1,5 1,2-1,-2 3,-1-1,0 1,-1 1,-2-2,0 2,2 0,-2 0,2 0,2 0,1 1,0 1,0-1,0 0,-2 2,4 0,2 0,3 0,-3 2,2-2,-1 1,-1 1,2-1,1-1,-3 2,1-1,0 1,2 1,-2 0,4-2,-1 2,0 2,2-1,1 1,2-1,-1 1,1-1,0 1,1 1,-1-2,1 2,-1-1,1-1,1 2,1-1,1-1,1 2,4 0,-1-1,0 1,0 2,0-2,0 0,-2 1,2 1,-1-1,1 1,-2-1,2 1,-1-2,0 0,1 0,-2 2,2-2,-1 1,-1-1,2 2,-1-2,1 1,-2-1,1 0,0 0,-1 1,-1-1,2 1,0-1,-1 0,1 2,-1-1,2 1,0 1,2-2,-2 1,1 1,2 2,-2-1,1 2,-1 14,0 0,-1 0,2 1,-5 0,10-24</inkml:trace>
  <inkml:trace contextRef="#ctx0" brushRef="#br2" timeOffset="179">3965 4205,'9'-1,"6"-4,5-2,7-1,3 1,6-3,4 1,4-1,-2-2,7-2,7 0,4-2,5-1,6-3,4 0,-3-4,10-9,2 2,5 1,6 4,2 1,0-1,2-2,2 3,4 2,0 0,-2 2,-1 1,-1 0,1 2,-3 2,-7-1,-1 0,-4 2,-5 0,-3 1,-6 4,-4-10,-13 5,-7 4,-7 3,-4 2,-9 5,-6-1,-5 4,-4 8,-7 1,-3-3,-5 1,-6 1,-10-2,17-8</inkml:trace>
  <inkml:trace contextRef="#ctx0" brushRef="#br2" timeOffset="180">3898 4174,'0'0,"-3"-2,1 1,-1-3,-1 3,-2 1,-1 0,-3 1,-1 3,-2 2,2 1,0 4,2 2,4 0,2-4,4-2,4 1,0-4,6-2,6-4,-3-2,-2-2,-1-3,-3 0,-2-1,-2 0,-4-1,-3 4,-5-2,-3 2,-1 4,-3 3,1 3,3 5,4 0,2 4,4 0,2-3,5 0,2-1,-1-5,3 0,0-3,4-6,2-3,-5-4,-4 3,-3 1,-3 1,-2 2,-5 0,1 3,-2 1,-2 2,1 2,2 1,4 2,2-1,5 2,-3-3,-2-3,0 0</inkml:trace>
  <inkml:trace contextRef="#ctx0" brushRef="#br2" timeOffset="181">6987 3460,'-5'3,"-2"2,-3 3,0 10,2-2,-1-2,4-2,2 0,0-1,3-2,3 0,2-1,4-4,1 1,2-2,4-3,-1 0,1-3,-1-5,2-2,-2 1,-1-4,-3-11,1 6,-5 0,-2 3,-3 1,-4 2,-2 3,-2 3,-3 1,-3 2,-2 2,2 4,-2 3,-2 3,2 1,-3 4,3 12,2 1,2-6,3 1,3-7,2-2,4 0,2-4,0-2,3-2,3-4,1-1,3-3,-1 0,4-7,0-2,-1-4,1-3,-3-9,-1 4,-5 4,-2 4,-6 2,-7 3,-2 4,-3 2,-1 4,1 2,-1 4,0 1,2 3,1 2,3 1,2 12,3-3,2-3,5-2,0-6,2-1,2-3,2-4,1-4,7-7,-3-3,-2-2,-1-8,-5 2,-3 5,-5 1,-3 4,-4 0,-10 6,0 4,2 0,1 3,1 1,5 6,1 11,7-21</inkml:trace>
  <inkml:trace contextRef="#ctx0" brushRef="#br1" timeOffset="182">7045 3480,'0'0,"0"-3,0 0,1-1,-1-1,-1 2,-2-2,0 2,-1 0,-2 0,1 2,1-1,-2 2,-1 2,0-1,0 5,-3 0,2 2,-1 1,1 9,4-3,-1-1,4-2,2-3,2-1,3-3,-2-1,3-2,1-4,1-2,2-1,-1-13,1 1,-2 2,0 0,0 1,-5 0,0 4,-4 1,-1 1,-1 2,0 1,-3 2,4 3,-5 0,-3 8,0 1,-1 3,3 0,3 1,1 8,2-5,2-2,3-5,2-4,1-2,2-3,2-5,0-10,-1 0,-2 1,-1 2,-3 3,-5 1,-3 1,-3 1,-4 3,-3 1,-2 4,4 2,3 4,2-4,7-4</inkml:trace>
  <inkml:trace contextRef="#ctx0" brushRef="#br2" timeOffset="183">8036 3825,'0'0,"-2"2,2 3,-2 1,0 3,2 3,-2 1,2 1,-2 2,-1 0,3 4,-2-2,2-2,-2-1,2 0,0-1,2 1,-2-1,3-4,-1 0,0-3,0-3,0-1,-2-10,0-2,0-4,2 1,0-2,-6-6,6 7,-2-5,2 3,-2 0,2-1,-2 3,1-4,3 5,-4-2,2 12,2-16,1-1,1 3,3 1,-1 4,5 1,0 0,2 1,6 0,1 1,0 5,-3 1,-2 2,-4 1,-2 1,1 3,-3 1,-3 2,-3-2,1 1,-2-1,-2 2,-2-2,-2 11,-1-10,-5 8,-3-7,0 1,0 0,-2 0,0-1,-2-3,0 3,1 0,2-3,3 7,2-13,3 3,3-2,1 1,2-1,2 3,3-3,3-8,7 10,0-9,1 10,1-2,2 0,0-1,-1 0,1 5,-2-4,0 3,1 0,-3 2,-2-3,-2 1,-4 0,3-2,-5 4,1-1,-2-1,1 1,-3 1,0-1,0 0,0-1,-2 1,0 2,-2-3,-2 2,0 0,-1 3,-3 1,3-1,-1 0,-2-1,1-1,-2 0,-3 1,-7-1,-7-2,-1-1,-2-2,4-1,7-1,-1-2,2-2,2 1,6 0,-3 1,5-1,1 0,1-1,-3 0,3 0,1 1,2 2,-2 0,2-1,-1 2,3 0,0 0,0 0,0 0,2 0,1 0,1 0,2-1,-6 1</inkml:trace>
  <inkml:trace contextRef="#ctx0" brushRef="#br2" timeOffset="184">8489 4059,'0'0,"-2"2,4 0,-2 3,2 1,0 3,-2 1,0 2,2 2,-2 0,0 1,-2 1,2-2,0-1,0 1,0-4,2-1,-2-1,0-4,2 1,-2-5,-2-1,0-1,0-1,2-2,-2-2,0-1,-1 0,3-3,-2-1,0 0,0-1,2 0,-2 1,2 0,0 1,2 0,-2 3,0 0,2 2,0 0,2 2,-1 0,3 1,3-1,2 2,3-2,-1 1,0 1,-2-1,0 0,0 1,-1-1,-1 0,0 0,-1 0,-2 1,-3 0,1 1,0 0,-2-1,0 1,-2 0,0 0,0 1,0-1,0 0,-2 0,2 1,-4 0,4 0,0 0</inkml:trace>
  <inkml:trace contextRef="#ctx0" brushRef="#br2" timeOffset="185">8502 4111,'0'0,"2"0,4 1,1 1,5-1,-1 1,2 0,0-1,2 0,-4 1,2-1,0-1,-1 1,-3-1,0 0,-1 0,-3-1,-1 1,0-2,-2 0,0-2,-2 2,-2-1,0-1,-2 2,4 2</inkml:trace>
  <inkml:trace contextRef="#ctx0" brushRef="#br2" timeOffset="186">8428 4206,'0'0,"15"1,-2 3,-2-1,0 3,0-3,1 2,-3-4,4 2,-2 2,2-3,-1 0,1 0,-2-1,0-1,-3-1,1-1,0 6,-1-8,-3 3,1-2,-2 1,-2-2,-1 2,1 1,-2-2,0-2,0-1,2 2,-2 4</inkml:trace>
  <inkml:trace contextRef="#ctx0" brushRef="#br2" timeOffset="187">8776 4114,'0'0,"1"2,1 2,4 0,-2 2,1 0,3-1,-3 2,3 0,-1 1,-1-1,1 0,-4-1,3 0,-3 0,1-3,0 3,-2-3,0 1,0-3,-2 2,0-2,0-1,0 0,-4 3,0-2,2-1,2 0</inkml:trace>
  <inkml:trace contextRef="#ctx0" brushRef="#br2" timeOffset="188">8943 4083,'0'4,"17"1,-2 3,-8 3,-1 0,-1 1,-1 3,-2 1,0-2,0 2,0-3,-2 4,3-7,-3-4,2 1,-2-2,2-2,-4-2,2-1,0 0,-2-3,0-3,1-2,-18-4,6-2,3-1,1-2,2 0,1-2,2-1,-1 0,3 1,0 2,2 2,0 1,2 3,0 3,0 1,-1 2,3 1,-2 2,2-1,14 1,-4 0,-1 1,0 1,2-1,-2 1,0 1,-6-4,8 5,2 0,-4 0,0-1,0 0,-1-1,-1 0,-2 1,2 1,-1-2,-3 1,1-2,-4-2,1 3,-3-2,2 2,-4 0,2-1,-2 0,2 0,-4 0,2-2,0 2,-2-1,-2 1,2 0,-3 1,-1 0,6 0</inkml:trace>
  <inkml:trace contextRef="#ctx0" brushRef="#br2" timeOffset="189">9001 4119,'0'0,"4"-2,1 2,-1 2,7-2,0 1,1 0,1 0,-2 0,0 0,0 0,-1 0,-1 1,0-1,1-1,-1 0,-1-1,-1 1,1-3,-1 2,-1-1,-3 1,3-1,0-2,-3 3,-1 0,0-1,-2 0,0 2,-2-2,0 1,1-2,-1-2,2 5</inkml:trace>
  <inkml:trace contextRef="#ctx0" brushRef="#br2" timeOffset="190">8039 4391,'0'0,"0"0,0 0,0 0,0 0,0 0,0 0,0 0,0 0,-1-3,2 4,-1-1,4 1,0-2,2 2,-1-2,5 1,-3-3,6 3,0 0,4-2,0 0,0 1,-2 1,0-1,1 2,1-1,0 0,-2 2,2-4,-4 7,-2-1,-1 1,1-1,-5 1,4-3,-3 3,-1 0,-1-1,3 1,-4 2,1-2,-1-2,-2 2,0-1,0 0,-2-1,0 1,0-1,-2 0,0 0,-2 0,0 2,1-1,-7 1,3-1,-3 1,-3-1,-3 0,0-2,1 0,2 1,-1-3,1 0,0-2,2 1,2 0,-3 0,1 0,-2 0,0-1,4-1,1 2,1-1,-6 0,7 0,0 1,1 0,1-1,2 2,-2-1,4 1,0 0,0 0,0 0,0 0,-1 1,1-1,0 0,1 0,1 0,4 0,0-2,1-1,1 3,3 0,-11 0</inkml:trace>
  <inkml:trace contextRef="#ctx0" brushRef="#br2" timeOffset="191">8097 4555,'0'0,"0"0,0 0,0 0,0 0,0 0,0 0,0 0,0 0,0 0,0 0,2 1,0 0,4 1,-1-2,5 1,1 0,2 0,0 0,-2-1,8 1,5 0,3-1,-5 1,-5-1,-2 0,-4 0,1 0,-2 0,1 0,-2 0,-1 0,-1 0,-3 0,1 0,-3-1,2 1,0 0,0 1,-4-1,1 0,-1 0,2 0,-2 0,0 0,0 0,0 0,0 0,0-2,-2-1,2 1,-1-4,1 6</inkml:trace>
  <inkml:trace contextRef="#ctx0" brushRef="#br3" timeOffset="192">78 10001,'0'0,"-2"5,2-7,0-2,2 5,0 4,4-1,1-2,2-1,3 1,1-1,2-1,2 2,4-16,4 16,3-1,2-1,1-1,1 1,2-19,-5 19,-1-16,0 20,-28-4</inkml:trace>
  <inkml:trace contextRef="#ctx0" brushRef="#br3" timeOffset="193">598 9960,'0'12,"0"-4,-1-2,-2 2,-4-2,-16 1,-420 95,443-102</inkml:trace>
  <inkml:trace contextRef="#ctx0" brushRef="#br3" timeOffset="194">19 10122,'0'0,"0"0,0 0,3-1,2 1,4 0,2 1,3-1,4 4,3-1,0 0,-1-5,6 5,4 2,1-13,9 2,-3 4,-5-4,-1 5,-3-2,-1 3,-2 0,-4 3,-1-8,-4 10,-3-8,-3 3,-5-2,0-2,-3 5,0 4,-2-5,0 4,-3-7,-3-1,1 1,1-2,-2-2,6 7</inkml:trace>
  <inkml:trace contextRef="#ctx0" brushRef="#br3" timeOffset="195">225 9901,'0'0,"0"0,3 6,12 2,3-2,3 1,3-2,4 4,3-2,4 1,2-2,1 2,-2-2,-1-2,-1 1,-6 4,-3-3,-5 3,-2 0,-1-1,-4-1,-2-2,-1-19,-2 20,-2 1,-2 0,0-8,-1 5,-2 4,1-7,-2-1,0 0,0-6,-2 12,0-3,-3 17,0-22,-2 19,-3-17,-3 5,3 1,-12 1,-5 19,-1-21,-1-5,-2 10,0 1,0 0,3 4,1-6,-1-3,9 2,3 16,1-23,-2 1,3 13,0-18,5 11,4-15,1 20,5-18,7-3,1 1,-9 7</inkml:trace>
  <inkml:trace contextRef="#ctx0" brushRef="#br3" timeOffset="196">2473 9796,'0'3,"-2"6,-1 11,1-2,-1-3,0 4,0 0,-1 1,0-2,0-1,-1-6,1-2,1 6,1-1,-1-7,1-1,1 2,1-2,-1-2,1-4,0 0,-3-7,0 5,0-2,-1-7,1-1,0 3,2-2,0 1,1 13,2-29,3 0,-1 11,1 6,2-15,0 5,2 1,3-2,4 3,5 2,4 4,-2 2,-2 3,4 2,3 2,1 4,-2 1,-5 4,-2 4,-6 4,-3 14,-2 12,-2-24,-2 4,-2-2,0 5,-2-9,1 6,-4-12,1 11,-1 0,1 0,0-5,-1-6,1-2,-1-4,1 1,-3-3,0-2,-1-3,3-2,-3-3,5 9</inkml:trace>
  <inkml:trace contextRef="#ctx0" brushRef="#br3" timeOffset="197">2418 9939,'0'3,"0"0,1-3,2 3,3 3,1 0,3-9,-1 5,3 1,0 1,4-7,0 3,6 5,-1-5,0 3,0-2,-2-4,1 2,-3 1,0 0,-1 0,1 1,-4 4,-13-5</inkml:trace>
  <inkml:trace contextRef="#ctx0" brushRef="#br3" timeOffset="198">3091 9936,'1'0,"4"0,0-2,4 4,2 5,0 1,0-2,1 6,0-1,1-1,-2-2,2-2,-2-6,-1 9,-1 0,-2-1,1-2,-3 0,1-1,-3-2,-2-2,0-2,-1 1,0-3,-2-3,-3 1,-2 0,-3-2,-1-1,-3-1,2-14,0 19,1-1,0-2,0-1,1 7,0-4,0 4,2-6,-1 3,2-4,0 13,2-14,1 9,1-3,0 3,2-2,1 5,0-4,2 2,1-4,1 11,3-5,2 6,-1-9,4 4,-1 3,0 2,2-3,-2-5,1 4,1-2,-2 1,0 2,-1-4,-1 3,-2 2,0-1,-3-3,-1 0,-2-6,-1 3,2 3,-2-1,-2-4,1-1,-3 3,-2-1,-4 1,-3 0,-2-8,-3-9,0 13,-1 2,1-7,1 0,2 9,1-1,3-1,1 5,3-12,1 4,2 5,1 4,0-11,2 9,1 1,0-1,0-2,4 3,3-8,3 8,3-1,1 8,0-10,0 3,0 5,0 2,-2-2,2 0,-1-7,-2 4,0 1,-1 1,-3-4,0 0,-3 0,-1 0,0-1,-1 1,-2-4,-2-3,-1 4,-1-6,-4 5,-4-5,0 0,-4-2,0-4,0 3,1 13,-1-14,4-5,0 10,4 7,1-2,1 0,4 0,-1 0,3-2,4 1,4 1,-8 0</inkml:trace>
  <inkml:trace contextRef="#ctx0" brushRef="#br3" timeOffset="199">3605 9765,'0'0,"0"3,0 2,-1 3,1 2,0 4,-3 7,1 6,0-2,-1-1,-1-2,-1-13,3 7,-1 6,1-6,1-2,1-2,-1 0,1-1,0-5,0-1,0-4,0-4,-1 2,1 1,-4-17,1 15,0-11,1 10,0-6,4-7,-1 4,5-15,0 21,2-29,3 3,0 6,1 3,7-4,0 5,-3 7,7 2,2 4,-4 2,-4 3,-2 4,1 1,1 2,-2 2,3 6,1 7,-5 0,-5 0,-2 13,-1-4,-2-7,-2 0,-1 6,-1-5,0 0,-1-1,-1-3,-1 1,1-14,0 15,-1-3,1-1,-1-4,1-3,-2-2,0-3,-3-3,-1-3,0-5,0 1,0-3,8 10</inkml:trace>
  <inkml:trace contextRef="#ctx0" brushRef="#br3" timeOffset="200">3592 9968,'2'-2,"2"2,4 5,5-5,3 1,3-1,2-1,3-4,-2 2,0 0,-3 2,4 2,2-1,-1-3,0 3,1 2,-6-4,-19 2</inkml:trace>
  <inkml:trace contextRef="#ctx0" brushRef="#br3" timeOffset="201">4094 9983,'0'3,"0"-3,2 8,-1 4,1-2,-1 4,2 1,-2 0,1 2,1-3,-1-1,1-1,-1-1,0-2,1-3,-1-1,-1-1,-1-4,0 3,0-3,-1 97,-1-136,-2 9,1 2,-2 7,-2 3,1 3,-1 0,0-4,1-5,2 21,3 0,-1-2,2 4,2 1,2-2,4 2,5-6,5 0,10-3,0 0,0 1,0 5,-5-4,-4 10,0-9,-4 9,-2-14,-2 5,-4 3,-3 3,-1-1,-3 1,-1 3,-7 1,0 2,-35 14,31-9,12-11</inkml:trace>
  <inkml:trace contextRef="#ctx0" brushRef="#br3" timeOffset="202">4092 10077,'0'0,"4"-2,3 2,4 0,5-3,2 2,3-2,3 0,1 1,-1-2,-2-1,-1 1,3-1,1 2,-2-1,-2 0,0 1,-3-1,-7-2,-11 6</inkml:trace>
  <inkml:trace contextRef="#ctx0" brushRef="#br3" timeOffset="203">4584 9638,'1'3,"1"5,-1 4,1 4,-2 4,-3 4,0 2,-1 3,-1 15,0-3,1-4,-2 5,2-10,0-12,-1 13,0 2,1-4,-1 2,4-6,-2-5,0-4,2-6,0-3,-4-3,1-3,0 2,0-2,1-2,-4-2,-7-5,14 6</inkml:trace>
  <inkml:trace contextRef="#ctx0" brushRef="#br3" timeOffset="204">2150 9655,'1'3,"2"3,2 3,-1 3,0 5,2 10,-4 2,1 4,-1 5,-1-1,0-4,-1-2,2 4,-2-35</inkml:trace>
  <inkml:trace contextRef="#ctx0" brushRef="#br3" timeOffset="205">2206 10136,'0'5,"3"5,-2 4,2-2,-1-1,-1-4,-1-4,1-1,-1 1,0 58,0-80,0 7,2 3,2 0,0-5,-4 14</inkml:trace>
  <inkml:trace contextRef="#ctx0" brushRef="#br3" timeOffset="206">2100 9618,'0'5,"0"-1,0 4,0-1,0 3,0 3,1 1,0 1,-1 0,2 8,-1-3,1-1,-1-2,2 10,0-4,-1-3,1-6,1 6,-1 1,1-10,-1 5,-1-3,0-1,0 1,-1 3,2-3,-2 7,2-17,0-2,-2 13,2 1,-1-3,-1-4,2 7,-2-4,2-1,0-2,-2 0,2-10,-1 13,-2-5,1 0,-1 0,0-6,1 6,-1-6,0 5,0-10,0 10,0-5,2 1,-2-1,-2-5,2 7,0 1,0-8,-1-17,0 13,-2-14,0 9,0-10,-1 0,0 2,-1 3,0 0,-1-2,-1 5,0 2,2-3,-1-1,2 3,1-9,2 2,1 1,1 2,-1 3,3-1,0-1,-2 4,0 2,1 1,1 4,-3 2,1 1,0 1,1-5,-2 5,0 3,0 0,0 0,0 0,1 3,1 0,0 3,0 8,-2 9,-2 2,1 0,1 8,-1-3,-1-3,2-2,0 0,0-7,0 2,2-2,-2 12,2-13,0-3,1 7,-1-5,3 1,-1 0,-1-7,1 4,0 3,-1-2,-2-7,2 1,0 0,-2-3,-1 0,2-9,-2-2,0 8,0 3,0-9,-3 2,0-5,-1-2,0-4,-2-2,0-8,2-48,0 56,3 4,-1-6,2-3,2 4,-2-1,1 3,-1-4,1 5,-1-8,3 5,-1-14,0 6,0 2,1-4,-2-5,-1 10,1 7,1 4,-2 4,0 2,0 3,0 0,0 11,0 1,-2 1,1 4,0 9,-2-3,1 2,1-1,1-6,1 3,1 2,-1-6,1-2,-1 0,0 3,1 3,-1-7,1-3,1 13,-1-26,1 15,-1-6,-1 2,2-1,-3-8,1 7,-1 3,0-9,2-2,-2 5,0-5,0 1,0 0,-2 1,5-2,0-1,-3-9,0 11</inkml:trace>
  <inkml:trace contextRef="#ctx0" brushRef="#br3" timeOffset="207">5050 9720,'0'0,"-3"-2,0 2,0-1,1 1,-1 0,1 0,1 0,1 0,0 0,0 3,3 3,1 0,2 0,1 0,2 0,6 0,3-1,17 4,10 2,5 2,2 10,-6 1,-5-6,-5-8,-3 4,-4 12,-2-25,-3 7,-5-1,0-2,-4 1,-2-2,-2 4,-4-8,3 6,-8 3,4-9,-6 0,6 2,-4-1,-2-2,0 1,2 1,-2-1,0 0,1-4,2 7,-3-3,1 3,-2-5,2 5,-1-3,2 3,-5-4,-1-2,-2 1,3 5,-4-6,0 3,0 0,0-1,-1 1,-3 7,0-13,-5 5,-2 4,-5 3,-3-2,-2 4,-2-2,4-3,2 3,-8 3,-8 3,7-7,2 7,4-1,2-1,4 2,0-4,0-3,1 2,6 1,4-7,3 4,3-5,0 1,2-1,1 0,1 0,0 0,0 0,0 0,0 0,0 2,-1-4,1 2,2 2,5 2,5-4,-12 0</inkml:trace>
  <inkml:trace contextRef="#ctx0" brushRef="#br3" timeOffset="208">6003 9789,'0'0,"0"3,0 0,-2 1,4 8,-2-2,1 2,0-2,1 0,1-2,-1 1,1-3,0 5,1-4,-2 1,1 1,0-1,0-2,-2 0,1 1,1-1,-2-1,1-1,-1-1,2 1,-2 1,3-1,-3-2,0 1,0 0,2 0,-3-2,2 1,-2-2</inkml:trace>
  <inkml:trace contextRef="#ctx0" brushRef="#br3" timeOffset="209">6061 9957,'0'10,"0"-10,0 7,0-2,0-3,-1-14,1 18,1-4,-1 1,0 10,0-20,0 0,0-2,3-1,0-2,2-2,0 4,1-6,0 10,1-12,0 8,2-12,-1 5,-1 2,-1 42,5-50,1 6,1 4,3 6,1-1,-1 3,0 0,-2 1,1 0,1 0,2 0,-1 0,-4 1,-3 0,-4 2,-2-1,-1 2,-2-1,-1 1,-4 3,0-1,2 3,-1-1,0-5,3 1</inkml:trace>
  <inkml:trace contextRef="#ctx0" brushRef="#br3" timeOffset="210">6287 10001,'0'2,"0"2,1 1,0 3,-1-1,1 2,0 0,1-1,0 0,-1-1,0 0,1-2,-2 0,1 1,0-2,0 0,-1-4,-1 1,1-1,0 0,0 0,0 0,-2-4,-1-1,1-1,-1 0,2-3,0 0,0-2,2 1,0-1,3-1,1 2,1 4,0-1,1 1,2 1,2-2,1 1,3-1,7 2,0 5,-4-4,0 6,-5-4,0 5,-5-2,-2 1,-1-1,-4 4,-1 1,-6 1,-1 0,-3-1,-2 1,-3-2,2 2,1-3,2-2,2 1,4-2,0 0,4-1,0 0,3 0,2 0,5-1,8-2,-2 1,1-1,-1 1,-1 0,-2 1,2 1,-3 0,-1-1,1 1,-2 1,-1 2,-2-1,-4 1,2-1,-2 1,-1 2,0-1,0 1,-2 0,0 2,-3-1,2-1,-3 0,-3 2,-6-2,1 1,-3 1,0-5,-2 2,1 0,0-2,-3 0,0-1,1-1,0-1,1-1,2 1,-2-2,2 2,3-1,4 0,1 1,3 1,2 0,2 0,0 0,6 1,2-2,-1-1,-7 2</inkml:trace>
  <inkml:trace contextRef="#ctx0" brushRef="#br3" timeOffset="211">6943 9619,'0'0,"0"0,0 0,1 0,-1 0,0 0,0 0,-1 0,1 0,0 0,0 0,-1 0,1 0,-3 0,2 1,-1 0,1 1,-2 0,1 1,-1-1,0 1,0 0,1-1,-2 2,1 1,-2 0,1 2,-2 0,3 1,-2 1,1-1,1 1,-2-2,1 2,1 0,-1 0,1 0,0 1,0 2,-1-1,1 1,-1 4,2 1,-1-3,1-2,1-3,-1-1,2 2,0-2,-1-2,1 2,0-2,-1 0,1 1,0 0,0 1,-1-1,0 0,1 1,-2 0,2 1,-1-2,0 0,1 0,0 1,-1 1,2-1,-1-1,0 1,0 0,1-2,-1 2,1-2,1 1,-2-1,1 0,0 1,-1-1,1 0,0 1,1-2,-1 3,0-3,0 1,2 1,-1 0,0 0,2 8,-2-3,2-2,-2 1,2-2,-2 2,2-1,-1-1,2 0,-1-3,-1 0,1 1,1-1,-2 1,1-2,0 1,-1-1,1 2,-1-1,1-1,0 0,-1 0,1-1,-2 0,1 0,0 0,0-3,-1 2,0 6,0-11,-1 1,-1 1,0 5,1-6,-1-2,0 7,0-8,0 4,-1-2,0 2,-2-2,1 0,1 1,3-3,-2 4</inkml:trace>
  <inkml:trace contextRef="#ctx0" brushRef="#br3" timeOffset="212">7006 9851,'0'0,"0"0,2 3,0 4,-1 1,0 2,-1 3,0 2,-2 2,-2 1,1-2,-1 1,2-2,-2-1,3-1,0-3,1-2,0-3,0-1,0-1,0-3,0-2,-1-3,-2-2,3-4,0-2,4-2,-1-4,3 0,0-2,-1 1,-1-3,-1 4,1-3,-2 4,1 4,-2 2,0 4,0 3,1 3,-1 0,0 5,1 2,0 8,-1-2,0 3,1-2,0 2,0 0,0 2,1-1,-1 0,2 0,2-3,0 1,2-4,5 0,0-3,1-2,-1 0,0-3,0-1,1-1,1-4,0-3,1-3,2-3,-1-4,2 0,-1-1,-3-2,0-2,-6 4,0 2,-3 3,-3 4,0 1,-1 4,-1 1,-2 1,2 1,2 0,-3 2,0 0,0 0,0 0,2 2,-1-1,2 2,0-1,-3-2</inkml:trace>
  <inkml:trace contextRef="#ctx0" brushRef="#br3" timeOffset="213">7561 9715,'-2'2,"-3"2,-1 3,-1 3,-2 1,0 6,-1 6,2 1,1 2,2-4,0 1,0-1,2 1,1-3,1-2,1 1,1-2,0 0,1-3,-1 0,1-3,1 1,0-3,1-1,-2-2,1 0,-1-2,-1 0,1-1,-2-1,0-2,0 0,0 0,0 0,-3-4,2 0,1-3,2-1,2-2,-4 10</inkml:trace>
  <inkml:trace contextRef="#ctx0" brushRef="#br3" timeOffset="214">7692 9836,'-3'6,"0"4,-2 2,0 2,-1 1,0-1,0 1,1 1,1-2,-1 0,1-4,1-1,0-1,2-2,0-2,0-1,1-2,0-1,-2-1,0-2,0-2,0-4,2-3,4-9,3-1,2-1,1 0,1 2,0-1,0 4,-1 2,4 3,-1 3,2 2,1 2,-1 1,1 1,0 1,-1 3,2 0,-3 1,0 1,-3 0,0 1,-2 2,-3 0,0 2,-3 0,0 7,-2 0,0-1,-1 1,-1-1,0 1,-1-1,0-1,0-1,-2 2,0-1,1-1,-2 1,3-3,-1-2,1 0,-1-2,2 0,0-1,0-2,0 1,1-3,-3 1,0-1,-1-1,-2 0,0-1,1 0,5 2</inkml:trace>
  <inkml:trace contextRef="#ctx0" brushRef="#br3" timeOffset="215">7653 9917,'5'0,"5"0,4 2,2-2,5 2,1-1,2 2,1 0,-1-1,0 1,0-2,-4 2,0 0,-20-3</inkml:trace>
  <inkml:trace contextRef="#ctx0" brushRef="#br3" timeOffset="216">8070 9897,'1'1,"3"2,1-2,1 2,2 0,0 0,2 1,1 1,0-1,-2 0,1 1,-1-1,0 1,-3-2,0 3,-2-1,0 0,-2-1,2 1,1-1,-2-1,-3-3</inkml:trace>
  <inkml:trace contextRef="#ctx0" brushRef="#br3" timeOffset="217">8342 9870,'-1'8,"-1"2,-2 3,0 1,0 0,-1 1,1-1,2-2,0-3,1-2,-1-1,1-3,1-1,-2-1,2-1,-2-3,2-3,0-4,1-3,2-2,1-2,0-1,3-2,2-2,-1-4,1 4,-1 4,1 3,2 2,1 3,3 2,-1 4,0 3,1 1,-2 1,1 3,-1 1,-1 2,-1-1,-1 2,-2 7,-1-3,-1 0,0 0,-3 1,-1-1,-1 0,1 0,-4-1,1 1,0-1,-1 0,-2 0,2 1,-2-1,0-2,1-2,0-1,1-1,-2-1,1-1,-1-2,-1-1,-1-1,0-1,3 0,-3-2,6 4</inkml:trace>
  <inkml:trace contextRef="#ctx0" brushRef="#br3" timeOffset="218">8341 9925,'4'0,"3"-1,5 1,4-2,6 2,0 2,2-2,-2 0,1 1,1-1,-1 0,0 0,-1 1,-22-1</inkml:trace>
  <inkml:trace contextRef="#ctx0" brushRef="#br3" timeOffset="219">8631 9981,'-3'4,"2"0,-1 4,-2 1,1 1,1 1,-1 1,0-1,1 0,1-1,2-2,-2-1,1-2,0 0,0-2,1-2,-1-1,0 0,0-2,0-2,1-4,0-1,-1-2,-2-3,3-2,-1 4,1 1,1 1,0 2,2 2,-1 1,1 2,2 1,0 0,3 1,2 1,0 0,0 0,1-1,0 1,1 0,-1 0,0-1,-1 1,-3 0,-1 0,0-2,-2 2,-1-1,-3 1,0 1,-1-1</inkml:trace>
  <inkml:trace contextRef="#ctx0" brushRef="#br3" timeOffset="220">8627 10030,'7'0,"5"-2,4 1,2 0,-1 0,-1-1,2 1,-2 0,-1-2,-3-2,-5 2</inkml:trace>
  <inkml:trace contextRef="#ctx0" brushRef="#br3" timeOffset="221">8657 9780,'-3'1,"0"1,0-1,1 2,-1-1,0-1,2 1,1-2,0 0,-2 1,2-1,0 0,0 2,0-2,0 0,0 0,0 0,0 3,0-3,0 0,0 0,2 1,-1-1,-1 0,3 0,-2 0,-1 0,2 0,0 2,1-1,1 1,2 2,0-1,-1 0,1 0,2 2,-1-2,2 2,-1-1,1 1,-2 7,-2-2,-1-1,2 0,-2-2,0 1,1-1,-1 1,1 1,1 0,-2-1,0-1,1 1,-1 0,-1-1,-1-1,0 0,-1-1,1 1,-1 0,0 0,-1 0,2 2,-1 1,-1-2,-1 1,1 0,0-1,-2-1,0 0,-1 0,1 2,-2 1,0 2,0-1,-2-1,2 0,0 1,1-3,2 2,-4-1,1-1,0 1,-3 1,0-1,0-1,0-1,0 0,-3 2,2 0,1-1,0 1,1-2,0 0,-1 0,2-1,-2 4,1-2,1-1,-1-1,0-2,4 0,-3 0,4-1,-2 1,0-2,2 2,-2-1,3-2,0 0,0 0,0 0,0 0,3 0,0-2,0 2,1 0,0-1,0-1,2-1,-1 2,2-3,0 1,2-4,-1 1,3 1,-2-1,-9 6</inkml:trace>
  <inkml:trace contextRef="#ctx0" brushRef="#br3" timeOffset="222">8762 9657,'0'0,"0"0,-3 0,2-2,1 2,0 0,-2-1,1 1,1 0,1 0,4 0,-1 1,0 1,2-1,-1 2,2-1,0 1,0 1,3 1,0 1,1 1,-1 1,2 1,0 0,2 2,-1-2,-1 2,1-1,-2 1,-1-1,-1 4,-1 0,2 1,-2 8,1-2,0 2,-2-2,2 1,-2-4,-2 2,1-2,-2 2,0-1,-1 0,-1-1,-1 1,-2 1,-1 0,-2-2,0 0,-2 1,-1-1,0 0,-3 2,2 5,-2 0,0-1,2-3,1-1,-3-2,-1-1,-2 0,-1-2,-1 0,-1 0,1-1,0-2,0-3,4 0,1 0,0-1,0-2,3-2,3-1,1-1,2-1,-2-1,3 0,0 0,2 0,0-3,1 0,4-1,-1 1,1-2,1 1,-1-2,2 1,-1-2,0 0,-1 1,1 0,-2 0,-1 2,-1-1,1 2,-3 2,-2 1,-2 0,-4 3,-4 0,10-3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>
            <a:lvl1pPr algn="l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070" y="1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>
            <a:lvl1pPr algn="r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770"/>
            <a:ext cx="5679440" cy="4604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1907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b" anchorCtr="0" compatLnSpc="1">
            <a:prstTxWarp prst="textNoShape">
              <a:avLst/>
            </a:prstTxWarp>
          </a:bodyPr>
          <a:lstStyle>
            <a:lvl1pPr algn="l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070" y="9721907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b" anchorCtr="0" compatLnSpc="1">
            <a:prstTxWarp prst="textNoShape">
              <a:avLst/>
            </a:prstTxWarp>
          </a:bodyPr>
          <a:lstStyle>
            <a:lvl1pPr algn="r" defTabSz="989746">
              <a:defRPr sz="1500" b="0">
                <a:latin typeface="Arial" charset="0"/>
              </a:defRPr>
            </a:lvl1pPr>
          </a:lstStyle>
          <a:p>
            <a:fld id="{136CCAD6-4EF6-4AB3-9B0A-5468BE5430A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036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617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539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X1 </a:t>
            </a:r>
            <a:r>
              <a:rPr lang="en-US" dirty="0" err="1" smtClean="0"/>
              <a:t>es</a:t>
            </a:r>
            <a:r>
              <a:rPr lang="en-US" dirty="0" smtClean="0"/>
              <a:t> y1 –et is </a:t>
            </a:r>
            <a:r>
              <a:rPr lang="en-US" dirty="0" err="1" smtClean="0"/>
              <a:t>lehetett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volna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cserelni</a:t>
            </a:r>
            <a:r>
              <a:rPr lang="en-US" baseline="0" dirty="0" smtClean="0"/>
              <a:t> ?  (</a:t>
            </a:r>
            <a:r>
              <a:rPr lang="en-US" baseline="0" dirty="0" err="1" smtClean="0"/>
              <a:t>Nem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mert</a:t>
            </a:r>
            <a:r>
              <a:rPr lang="en-US" baseline="0" dirty="0" smtClean="0"/>
              <a:t> y1 </a:t>
            </a:r>
            <a:r>
              <a:rPr lang="en-US" baseline="0" dirty="0" err="1" smtClean="0"/>
              <a:t>lehet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hogy</a:t>
            </a:r>
            <a:r>
              <a:rPr lang="en-US" baseline="0" dirty="0" smtClean="0"/>
              <a:t> benne van </a:t>
            </a:r>
            <a:r>
              <a:rPr lang="en-US" baseline="0" dirty="0" err="1" smtClean="0"/>
              <a:t>pl</a:t>
            </a:r>
            <a:r>
              <a:rPr lang="en-US" baseline="0" dirty="0" smtClean="0"/>
              <a:t> x3 </a:t>
            </a:r>
            <a:r>
              <a:rPr lang="en-US" baseline="0" dirty="0" err="1" smtClean="0"/>
              <a:t>koreben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akkor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cserevel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tudjuk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hogy</a:t>
            </a:r>
            <a:r>
              <a:rPr lang="en-US" baseline="0" dirty="0" smtClean="0"/>
              <a:t> x3 </a:t>
            </a:r>
            <a:r>
              <a:rPr lang="en-US" baseline="0" dirty="0" err="1" smtClean="0"/>
              <a:t>korevel</a:t>
            </a:r>
            <a:r>
              <a:rPr lang="en-US" baseline="0" dirty="0" smtClean="0"/>
              <a:t> mi van.)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677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415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Az</a:t>
            </a:r>
            <a:r>
              <a:rPr lang="fr-FR" dirty="0" smtClean="0"/>
              <a:t> </a:t>
            </a:r>
            <a:r>
              <a:rPr lang="fr-FR" dirty="0" err="1" smtClean="0"/>
              <a:t>eltakart</a:t>
            </a:r>
            <a:r>
              <a:rPr lang="fr-FR" dirty="0" smtClean="0"/>
              <a:t> </a:t>
            </a:r>
            <a:r>
              <a:rPr lang="fr-FR" dirty="0" err="1" smtClean="0"/>
              <a:t>feltetel</a:t>
            </a:r>
            <a:r>
              <a:rPr lang="fr-FR" dirty="0" smtClean="0"/>
              <a:t> </a:t>
            </a:r>
            <a:r>
              <a:rPr lang="fr-FR" dirty="0" err="1" smtClean="0"/>
              <a:t>kell</a:t>
            </a:r>
            <a:r>
              <a:rPr lang="fr-FR" dirty="0" smtClean="0"/>
              <a:t>-e LOVASZ FELE ATFOGALMAZAS KONVEXITASRA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1352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Tablara</a:t>
            </a:r>
            <a:r>
              <a:rPr lang="fr-FR" baseline="0" dirty="0" smtClean="0"/>
              <a:t> :  \</a:t>
            </a:r>
            <a:r>
              <a:rPr lang="fr-FR" baseline="0" dirty="0" err="1" smtClean="0"/>
              <a:t>ge</a:t>
            </a:r>
            <a:r>
              <a:rPr lang="fr-FR" baseline="0" dirty="0" smtClean="0"/>
              <a:t>  f(OPT) / k   </a:t>
            </a:r>
            <a:r>
              <a:rPr lang="fr-FR" baseline="0" dirty="0" err="1" smtClean="0"/>
              <a:t>szor</a:t>
            </a:r>
            <a:r>
              <a:rPr lang="fr-FR" baseline="0" dirty="0" smtClean="0"/>
              <a:t>   (1 + (1 – 1/k ) + (1 – 1/k)^2 +  (1 – 1/k)^{k-1} = f(OPT)/k </a:t>
            </a:r>
            <a:r>
              <a:rPr lang="fr-FR" baseline="0" dirty="0" err="1" smtClean="0"/>
              <a:t>szor</a:t>
            </a:r>
            <a:r>
              <a:rPr lang="fr-FR" baseline="0" dirty="0" smtClean="0"/>
              <a:t> </a:t>
            </a:r>
          </a:p>
          <a:p>
            <a:r>
              <a:rPr lang="fr-FR" baseline="0" dirty="0" smtClean="0"/>
              <a:t>(1 – 1/k)^k / (1 – (1 – 1/k) ) 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91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C3A03-84AB-48E8-8BE3-605C4D233C8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661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C3A03-84AB-48E8-8BE3-605C4D233C8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286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983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only tighter, but more</a:t>
            </a:r>
            <a:r>
              <a:rPr lang="en-US" baseline="0" dirty="0" smtClean="0"/>
              <a:t> useful ….   BEIRNI HOGY EZ A P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898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943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D93F2C-EBF7-4FC4-B846-23A67A397B3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3034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378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Nemalgoritmikusan</a:t>
            </a:r>
            <a:r>
              <a:rPr lang="en-US" dirty="0" smtClean="0"/>
              <a:t>, </a:t>
            </a:r>
            <a:r>
              <a:rPr lang="en-US" dirty="0" err="1" smtClean="0"/>
              <a:t>intger</a:t>
            </a:r>
            <a:r>
              <a:rPr lang="en-US" dirty="0" smtClean="0"/>
              <a:t> dual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onnan</a:t>
            </a:r>
            <a:r>
              <a:rPr lang="en-US" baseline="0" dirty="0" smtClean="0"/>
              <a:t> primal </a:t>
            </a:r>
            <a:r>
              <a:rPr lang="en-US" baseline="0" dirty="0" err="1" smtClean="0"/>
              <a:t>triv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rangfvnyel</a:t>
            </a:r>
            <a:r>
              <a:rPr lang="en-US" baseline="0" dirty="0" smtClean="0"/>
              <a:t> is, </a:t>
            </a:r>
            <a:r>
              <a:rPr lang="en-US" baseline="0" dirty="0" err="1" smtClean="0"/>
              <a:t>egyszer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konyvbe</a:t>
            </a:r>
            <a:r>
              <a:rPr lang="en-US" baseline="0" dirty="0" smtClean="0"/>
              <a:t> …  de most alg.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020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5205-26A0-4980-8DDB-0CD1EDE35E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426C3-019F-4696-8984-60555945A5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0035-3C66-47F5-807B-74B8B0D665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83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898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413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033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412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645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15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803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38DE-3C10-4FCB-AD9A-7A96075BF3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27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012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4275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019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959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6412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8745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134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4578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13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39C6-8E1C-4C2A-A8E5-39B2F45850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3738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4154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4644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1091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FCD5E-A66D-4E7B-BECE-0C3038C9424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143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33B33-851A-49D4-9E62-ECFAADC2610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4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1A8CE-6EBF-43BE-BCB3-81B79A5F9F3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695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809B4-CD90-4DB8-80E2-F8FCC57F8CE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316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14D88-8A16-453E-A56D-4B0B13D024D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059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3FBA2-8268-4A46-80EF-FA434ADB098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2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AE03-5E11-4744-8E51-E2C76D5078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3AE18-7A58-4981-B392-96627411212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36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64047-69F8-444C-88F8-017078A8D64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04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E6184-68CD-42CD-9796-1E4389C079F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48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7AC0B-31F6-4FC6-AD49-2CBDDCD19DF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634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55001-80E9-45FB-A151-EE1C3A7580C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338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9D6DB-5C3E-4FE8-9965-C0F30694677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4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A8D-5C57-44EC-B533-D0DE01E884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3882-C4CA-42AB-9A87-D2A54EA551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B138E-0955-4E28-950E-EC72ADAD77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4A0B-3206-4AD3-9AE1-4390CA3B6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3FFA-8078-43CB-899C-78778759E2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F125F-59AF-4536-AF2F-8D2F837F51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8EB31-DDFC-4775-8AB7-6ADE66AF101C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57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6D027-9C56-497D-8FE0-C12DC2E390F0}" type="datetimeFigureOut">
              <a:rPr lang="fr-FR" smtClean="0"/>
              <a:t>15/06/2018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4C644-0C7C-411A-A6A4-6AE19D7BDA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1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FA65A26-1B86-44EA-8B56-946818B631E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3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r>
              <a:rPr lang="en-US" dirty="0" smtClean="0"/>
              <a:t>Part B :  TSP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196752"/>
            <a:ext cx="8856984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Classical  TSP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s=t, General metric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 Graph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metric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ear theorems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`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graph TSP’ ,  s=t (S.,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Vygen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2014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Submodular functions,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matroids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matroid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intersection and approx. of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submod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max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  General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s,t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path TSP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Zenklusen’s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3/2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algorithm (April 2018)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	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endParaRPr kumimoji="0" lang="fr-FR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91188" y="6093296"/>
            <a:ext cx="7643192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Exercices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series 6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Approximation : constant ratio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endParaRPr kumimoji="0" lang="fr-FR" sz="4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58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8229600" cy="1143000"/>
          </a:xfrm>
        </p:spPr>
        <p:txBody>
          <a:bodyPr/>
          <a:lstStyle/>
          <a:p>
            <a:r>
              <a:rPr lang="fr-FR" sz="4000" dirty="0" err="1" smtClean="0">
                <a:solidFill>
                  <a:srgbClr val="002060"/>
                </a:solidFill>
              </a:rPr>
              <a:t>Matroids</a:t>
            </a:r>
            <a:endParaRPr lang="fr-FR" sz="4000" dirty="0">
              <a:solidFill>
                <a:srgbClr val="002060"/>
              </a:solidFill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81248" y="859642"/>
            <a:ext cx="8424936" cy="239049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C = (S, </a:t>
            </a:r>
            <a:r>
              <a:rPr lang="fr-FR" sz="2400" dirty="0" smtClean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)  , </a:t>
            </a:r>
            <a:r>
              <a:rPr lang="fr-FR" sz="2400" dirty="0" smtClean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F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dirty="0" smtClean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P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(S)  </a:t>
            </a:r>
            <a:r>
              <a:rPr lang="fr-FR" sz="2400" b="0" kern="0" dirty="0" err="1" smtClean="0">
                <a:solidFill>
                  <a:schemeClr val="tx2"/>
                </a:solidFill>
                <a:latin typeface="Arial"/>
                <a:sym typeface="Symbol"/>
              </a:rPr>
              <a:t>is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a </a:t>
            </a:r>
            <a:r>
              <a:rPr lang="fr-FR" sz="2400" b="0" i="1" kern="0" dirty="0" err="1" smtClean="0">
                <a:solidFill>
                  <a:schemeClr val="tx2"/>
                </a:solidFill>
                <a:latin typeface="Arial"/>
                <a:sym typeface="Symbol"/>
              </a:rPr>
              <a:t>matroid</a:t>
            </a:r>
            <a:r>
              <a:rPr lang="fr-FR" sz="2400" b="0" i="1" kern="0" dirty="0" smtClean="0">
                <a:solidFill>
                  <a:schemeClr val="tx2"/>
                </a:solidFill>
                <a:latin typeface="Arial"/>
                <a:sym typeface="Symbol"/>
              </a:rPr>
              <a:t>   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if</a:t>
            </a:r>
          </a:p>
          <a:p>
            <a:pPr marL="514350" indent="-514350" algn="l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 </a:t>
            </a:r>
            <a:r>
              <a:rPr lang="fr-FR" sz="2400" dirty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b="0" i="1" kern="0" dirty="0" smtClean="0">
                <a:solidFill>
                  <a:schemeClr val="tx2"/>
                </a:solidFill>
                <a:latin typeface="Arial"/>
                <a:sym typeface="Symbol"/>
              </a:rPr>
              <a:t> </a:t>
            </a:r>
          </a:p>
          <a:p>
            <a:pPr marL="514350" indent="-514350" algn="l">
              <a:lnSpc>
                <a:spcPct val="90000"/>
              </a:lnSpc>
              <a:spcBef>
                <a:spcPct val="20000"/>
              </a:spcBef>
              <a:buFontTx/>
              <a:buAutoNum type="romanLcParenBoth"/>
            </a:pP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F </a:t>
            </a:r>
            <a:r>
              <a:rPr lang="fr-FR" sz="2400" dirty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kern="0" dirty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b="0" i="1" kern="0" dirty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b="0" i="1" kern="0" dirty="0" smtClean="0">
                <a:solidFill>
                  <a:schemeClr val="tx2"/>
                </a:solidFill>
                <a:latin typeface="Arial"/>
                <a:sym typeface="Symbol"/>
              </a:rPr>
              <a:t>, 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F’</a:t>
            </a:r>
            <a:r>
              <a:rPr lang="fr-FR" sz="2400" b="0" kern="0" dirty="0" smtClean="0">
                <a:solidFill>
                  <a:schemeClr val="tx2"/>
                </a:solidFill>
                <a:latin typeface="Times New Roman"/>
                <a:cs typeface="Times New Roman"/>
                <a:sym typeface="Symbol"/>
              </a:rPr>
              <a:t> 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F   F’ </a:t>
            </a:r>
            <a:r>
              <a:rPr lang="fr-FR" sz="2400" dirty="0" smtClean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</a:p>
          <a:p>
            <a:pPr marL="514350" indent="-514350" algn="l">
              <a:lnSpc>
                <a:spcPct val="90000"/>
              </a:lnSpc>
              <a:spcBef>
                <a:spcPct val="20000"/>
              </a:spcBef>
              <a:buFontTx/>
              <a:buAutoNum type="romanLcParenBoth"/>
            </a:pP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F</a:t>
            </a:r>
            <a:r>
              <a:rPr lang="fr-FR" sz="2400" b="0" kern="0" baseline="-25000" dirty="0" smtClean="0">
                <a:solidFill>
                  <a:schemeClr val="tx2"/>
                </a:solidFill>
                <a:latin typeface="Arial"/>
                <a:sym typeface="Symbol"/>
              </a:rPr>
              <a:t>1 </a:t>
            </a:r>
            <a:r>
              <a:rPr lang="fr-FR" sz="2400" b="0" i="1" kern="0" dirty="0">
                <a:solidFill>
                  <a:schemeClr val="tx2"/>
                </a:solidFill>
                <a:latin typeface="Arial"/>
                <a:sym typeface="Symbol"/>
              </a:rPr>
              <a:t>,</a:t>
            </a:r>
            <a:r>
              <a:rPr lang="fr-FR" sz="2400" b="0" kern="0" baseline="-25000" dirty="0" smtClean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F</a:t>
            </a:r>
            <a:r>
              <a:rPr lang="fr-FR" sz="2400" b="0" kern="0" baseline="-25000" dirty="0" smtClean="0">
                <a:solidFill>
                  <a:schemeClr val="tx2"/>
                </a:solidFill>
                <a:latin typeface="Arial"/>
                <a:sym typeface="Symbol"/>
              </a:rPr>
              <a:t>2 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 </a:t>
            </a:r>
            <a:r>
              <a:rPr lang="fr-FR" sz="2400" dirty="0" smtClean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 </a:t>
            </a:r>
            <a:r>
              <a:rPr lang="fr-FR" sz="2400" b="0" i="1" kern="0" dirty="0">
                <a:solidFill>
                  <a:schemeClr val="tx2"/>
                </a:solidFill>
                <a:latin typeface="Arial"/>
                <a:sym typeface="Symbol"/>
              </a:rPr>
              <a:t>,</a:t>
            </a:r>
            <a:r>
              <a:rPr lang="fr-FR" sz="2400" b="0" kern="0" baseline="-25000" dirty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|F</a:t>
            </a:r>
            <a:r>
              <a:rPr lang="fr-FR" sz="2400" b="0" kern="0" baseline="-25000" dirty="0" smtClean="0">
                <a:solidFill>
                  <a:srgbClr val="C00000"/>
                </a:solidFill>
                <a:latin typeface="Arial"/>
                <a:sym typeface="Symbol"/>
              </a:rPr>
              <a:t>1</a:t>
            </a:r>
            <a:r>
              <a:rPr lang="fr-FR" sz="2400" b="0" kern="0" dirty="0">
                <a:solidFill>
                  <a:srgbClr val="C00000"/>
                </a:solidFill>
                <a:latin typeface="Arial"/>
                <a:sym typeface="Symbol"/>
              </a:rPr>
              <a:t>|</a:t>
            </a:r>
            <a:r>
              <a:rPr lang="fr-FR" sz="2400" b="0" kern="0" baseline="-25000" dirty="0" smtClean="0">
                <a:solidFill>
                  <a:srgbClr val="C00000"/>
                </a:solidFill>
                <a:latin typeface="Arial"/>
                <a:sym typeface="Symbol"/>
              </a:rPr>
              <a:t> </a:t>
            </a:r>
            <a:r>
              <a:rPr lang="fr-FR" sz="2400" b="0" i="1" kern="0" dirty="0" smtClean="0">
                <a:solidFill>
                  <a:srgbClr val="C00000"/>
                </a:solidFill>
                <a:latin typeface="Arial"/>
                <a:sym typeface="Symbol"/>
              </a:rPr>
              <a:t>&lt; 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|</a:t>
            </a:r>
            <a:r>
              <a:rPr lang="fr-FR" sz="2400" b="0" kern="0" baseline="-25000" dirty="0" smtClean="0">
                <a:solidFill>
                  <a:srgbClr val="C00000"/>
                </a:solidFill>
                <a:latin typeface="Arial"/>
                <a:sym typeface="Symbol"/>
              </a:rPr>
              <a:t> 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F</a:t>
            </a:r>
            <a:r>
              <a:rPr lang="fr-FR" sz="2400" b="0" kern="0" baseline="-25000" dirty="0" smtClean="0">
                <a:solidFill>
                  <a:srgbClr val="C00000"/>
                </a:solidFill>
                <a:latin typeface="Arial"/>
                <a:sym typeface="Symbol"/>
              </a:rPr>
              <a:t>2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|    e </a:t>
            </a:r>
            <a:r>
              <a:rPr lang="fr-FR" sz="2400" b="0" kern="0" dirty="0">
                <a:solidFill>
                  <a:srgbClr val="C00000"/>
                </a:solidFill>
                <a:latin typeface="Arial"/>
                <a:sym typeface="Symbol"/>
              </a:rPr>
              <a:t>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 F</a:t>
            </a:r>
            <a:r>
              <a:rPr lang="fr-FR" sz="2400" b="0" kern="0" baseline="-25000" dirty="0" smtClean="0">
                <a:solidFill>
                  <a:srgbClr val="C00000"/>
                </a:solidFill>
                <a:latin typeface="Arial"/>
                <a:sym typeface="Symbol"/>
              </a:rPr>
              <a:t>2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\ F</a:t>
            </a:r>
            <a:r>
              <a:rPr lang="fr-FR" sz="2400" b="0" kern="0" baseline="-25000" dirty="0" smtClean="0">
                <a:solidFill>
                  <a:srgbClr val="C00000"/>
                </a:solidFill>
                <a:latin typeface="Arial"/>
                <a:sym typeface="Symbol"/>
              </a:rPr>
              <a:t>1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 :    F</a:t>
            </a:r>
            <a:r>
              <a:rPr lang="fr-FR" sz="2400" b="0" kern="0" baseline="-25000" dirty="0" smtClean="0">
                <a:solidFill>
                  <a:srgbClr val="C00000"/>
                </a:solidFill>
                <a:latin typeface="Arial"/>
                <a:sym typeface="Symbol"/>
              </a:rPr>
              <a:t>1  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{e}</a:t>
            </a:r>
            <a:r>
              <a:rPr lang="fr-FR" sz="2400" b="0" kern="0" baseline="-25000" dirty="0" smtClean="0">
                <a:solidFill>
                  <a:srgbClr val="C00000"/>
                </a:solidFill>
                <a:latin typeface="Arial"/>
                <a:sym typeface="Symbol"/>
              </a:rPr>
              <a:t> </a:t>
            </a:r>
            <a:r>
              <a:rPr lang="fr-FR" sz="2400" b="0" kern="0" dirty="0">
                <a:solidFill>
                  <a:srgbClr val="C00000"/>
                </a:solidFill>
                <a:latin typeface="Arial"/>
                <a:sym typeface="Symbol"/>
              </a:rPr>
              <a:t> </a:t>
            </a:r>
            <a:r>
              <a:rPr lang="fr-FR" sz="2400" dirty="0">
                <a:solidFill>
                  <a:srgbClr val="C00000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endParaRPr lang="fr-FR" sz="2400" b="0" kern="0" dirty="0" smtClean="0">
              <a:solidFill>
                <a:srgbClr val="C00000"/>
              </a:solidFill>
              <a:latin typeface="Arial"/>
              <a:sym typeface="Symbol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6118660" y="1628800"/>
            <a:ext cx="2088232" cy="369041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err="1" smtClean="0">
                <a:solidFill>
                  <a:schemeClr val="tx2"/>
                </a:solidFill>
                <a:latin typeface="Arial"/>
                <a:sym typeface="Symbol"/>
              </a:rPr>
              <a:t>that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latin typeface="Arial"/>
                <a:sym typeface="Symbol"/>
              </a:rPr>
              <a:t>is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, </a:t>
            </a:r>
            <a:r>
              <a:rPr lang="fr-FR" sz="2400" dirty="0" smtClean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F</a:t>
            </a:r>
            <a:r>
              <a:rPr lang="fr-FR" sz="2400" b="0" kern="0" dirty="0">
                <a:solidFill>
                  <a:schemeClr val="tx2"/>
                </a:solidFill>
                <a:latin typeface="Arial"/>
                <a:sym typeface="Symbol"/>
              </a:rPr>
              <a:t> </a:t>
            </a:r>
            <a:endParaRPr lang="fr-FR" sz="2400" b="0" kern="0" dirty="0" smtClean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187624" y="3969060"/>
            <a:ext cx="6859568" cy="1476164"/>
          </a:xfrm>
          <a:prstGeom prst="roundRect">
            <a:avLst>
              <a:gd name="adj" fmla="val 16667"/>
            </a:avLst>
          </a:prstGeom>
          <a:solidFill>
            <a:srgbClr val="FCFFE5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          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F  </a:t>
            </a:r>
            <a:r>
              <a:rPr lang="fr-FR" sz="2400" dirty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 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is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called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an </a:t>
            </a:r>
            <a:r>
              <a:rPr lang="fr-FR" sz="2400" b="0" i="1" kern="0" dirty="0" err="1" smtClean="0">
                <a:solidFill>
                  <a:schemeClr val="tx2"/>
                </a:solidFill>
                <a:latin typeface="+mn-lt"/>
                <a:sym typeface="Symbol"/>
              </a:rPr>
              <a:t>independent</a:t>
            </a:r>
            <a:r>
              <a:rPr lang="fr-FR" sz="2400" b="0" i="1" kern="0" dirty="0" smtClean="0">
                <a:solidFill>
                  <a:schemeClr val="tx2"/>
                </a:solidFill>
                <a:latin typeface="+mn-lt"/>
                <a:sym typeface="Symbol"/>
              </a:rPr>
              <a:t> set.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2400" b="0" i="1" kern="0" dirty="0">
                <a:solidFill>
                  <a:schemeClr val="tx2"/>
                </a:solidFill>
                <a:latin typeface="+mn-lt"/>
                <a:sym typeface="Symbol"/>
              </a:rPr>
              <a:t> </a:t>
            </a:r>
            <a:r>
              <a:rPr lang="en-US" sz="2400" b="0" i="1" kern="0" dirty="0" smtClean="0">
                <a:solidFill>
                  <a:schemeClr val="tx2"/>
                </a:solidFill>
                <a:latin typeface="+mn-lt"/>
                <a:sym typeface="Symbol"/>
              </a:rPr>
              <a:t>               </a:t>
            </a:r>
            <a:r>
              <a:rPr lang="en-US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The</a:t>
            </a:r>
            <a:r>
              <a:rPr lang="en-US" sz="2400" b="0" i="1" kern="0" dirty="0" smtClean="0">
                <a:solidFill>
                  <a:schemeClr val="tx2"/>
                </a:solidFill>
                <a:latin typeface="+mn-lt"/>
                <a:sym typeface="Symbol"/>
              </a:rPr>
              <a:t> rank function </a:t>
            </a:r>
            <a:r>
              <a:rPr lang="en-US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of M is </a:t>
            </a:r>
            <a:endParaRPr lang="fr-FR" sz="2400" b="0" dirty="0" smtClean="0">
              <a:solidFill>
                <a:schemeClr val="tx2"/>
              </a:solidFill>
              <a:latin typeface="Calibri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r : 2</a:t>
            </a:r>
            <a:r>
              <a:rPr lang="fr-FR" sz="2400" b="0" baseline="30000" dirty="0" smtClean="0">
                <a:solidFill>
                  <a:schemeClr val="tx2"/>
                </a:solidFill>
                <a:latin typeface="Calibri"/>
              </a:rPr>
              <a:t>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baseline="300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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IN  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Mathematica7"/>
              </a:rPr>
              <a:t>defined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 as r(X):= max {|F| : F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 X, F</a:t>
            </a:r>
            <a:r>
              <a:rPr lang="fr-FR" sz="2400" b="0" kern="0" dirty="0">
                <a:solidFill>
                  <a:schemeClr val="tx2"/>
                </a:solidFill>
                <a:sym typeface="Symbol"/>
              </a:rPr>
              <a:t>  </a:t>
            </a:r>
            <a:r>
              <a:rPr lang="fr-FR" sz="2400" dirty="0" smtClean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 }</a:t>
            </a:r>
            <a:endParaRPr lang="fr-FR" sz="2400" b="0" kern="0" dirty="0" smtClean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75468" y="6164150"/>
            <a:ext cx="9036496" cy="612068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Examples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: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Forests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in graphs,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Linearly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independent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 sets , partition </a:t>
            </a:r>
            <a:r>
              <a:rPr lang="fr-FR" sz="2400" b="0" kern="0" dirty="0" err="1" smtClean="0">
                <a:solidFill>
                  <a:schemeClr val="tx2"/>
                </a:solidFill>
                <a:latin typeface="+mn-lt"/>
                <a:sym typeface="Symbol"/>
              </a:rPr>
              <a:t>matr</a:t>
            </a:r>
            <a:r>
              <a:rPr lang="fr-FR" sz="2400" b="0" kern="0" dirty="0" smtClean="0">
                <a:solidFill>
                  <a:schemeClr val="tx2"/>
                </a:solidFill>
                <a:latin typeface="+mn-lt"/>
                <a:sym typeface="Symbo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773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8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3999" y="1934064"/>
            <a:ext cx="8990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2400" b="0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</a:t>
            </a:r>
            <a:r>
              <a:rPr lang="fr-FR" sz="2400" b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r-FR" sz="2400" b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</a:t>
            </a:r>
            <a:r>
              <a:rPr lang="fr-FR" sz="2400" b="0" baseline="-25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 </a:t>
            </a:r>
            <a:r>
              <a:rPr lang="fr-FR" sz="2400" b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: F</a:t>
            </a:r>
            <a:r>
              <a:rPr lang="fr-FR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</a:t>
            </a:r>
            <a:r>
              <a:rPr lang="fr-FR" sz="2400" b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fr-FR" sz="2400" b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=   </a:t>
            </a:r>
            <a:r>
              <a:rPr lang="fr-FR" sz="2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{</a:t>
            </a:r>
            <a:r>
              <a:rPr lang="fr-FR" sz="2400" b="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x</a:t>
            </a:r>
            <a:r>
              <a:rPr lang="fr-FR" sz="2400" b="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IR</a:t>
            </a:r>
            <a:r>
              <a:rPr lang="fr-FR" sz="2400" b="0" baseline="300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S</a:t>
            </a:r>
            <a:r>
              <a:rPr lang="fr-FR" sz="2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 :   x (A) </a:t>
            </a:r>
            <a:r>
              <a:rPr lang="fr-FR" sz="2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 r</a:t>
            </a:r>
            <a:r>
              <a:rPr lang="fr-FR" sz="2400" b="0" baseline="-250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fr-FR" sz="2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(A)  for  all    A   S  }   (Edmonds)   </a:t>
            </a:r>
            <a:r>
              <a:rPr lang="fr-FR" sz="2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</a:t>
            </a:r>
            <a:endParaRPr lang="fr-FR" sz="2400" b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3140968"/>
            <a:ext cx="92890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maximize</a:t>
            </a:r>
            <a:r>
              <a:rPr lang="fr-FR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{ |</a:t>
            </a:r>
            <a:r>
              <a:rPr lang="fr-FR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F| </a:t>
            </a:r>
            <a:r>
              <a:rPr lang="fr-FR" sz="2400" b="0" baseline="-25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fr-FR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: F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</a:t>
            </a:r>
            <a:r>
              <a:rPr lang="fr-FR" sz="2400" b="0" baseline="-25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fr-FR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</a:t>
            </a:r>
            <a:r>
              <a:rPr lang="fr-FR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</a:t>
            </a:r>
            <a:r>
              <a:rPr lang="fr-FR" sz="2400" b="0" baseline="-25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fr-FR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 =? </a:t>
            </a:r>
          </a:p>
          <a:p>
            <a:pPr algn="l"/>
            <a:endParaRPr lang="fr-FR" sz="24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4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  { 1</a:t>
            </a:r>
            <a:r>
              <a:rPr lang="fr-FR" sz="2400" b="0" baseline="30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fr-FR" sz="24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:       </a:t>
            </a:r>
            <a:r>
              <a:rPr lang="fr-FR" sz="24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x </a:t>
            </a:r>
            <a:r>
              <a:rPr lang="fr-FR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(A) </a:t>
            </a:r>
            <a:r>
              <a:rPr lang="fr-FR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 r</a:t>
            </a:r>
            <a:r>
              <a:rPr lang="fr-FR" sz="2400" b="0" baseline="-25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i </a:t>
            </a:r>
            <a:r>
              <a:rPr lang="fr-FR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(A) </a:t>
            </a:r>
            <a:r>
              <a:rPr lang="fr-FR" sz="24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(i=1, 2)  for all A  S }</a:t>
            </a:r>
          </a:p>
          <a:p>
            <a:endParaRPr lang="fr-FR" sz="2400" b="0" baseline="30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  <a:p>
            <a:endParaRPr lang="fr-FR" sz="2400" b="0" baseline="30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  <a:p>
            <a:endParaRPr lang="fr-FR" sz="2400" b="0" baseline="30000" dirty="0" smtClean="0">
              <a:solidFill>
                <a:srgbClr val="1F49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fr-FR" sz="2400" b="0" dirty="0">
              <a:solidFill>
                <a:srgbClr val="1F49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fr-FR" sz="2400" b="0" dirty="0" smtClean="0">
              <a:solidFill>
                <a:srgbClr val="1F49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fr-FR" sz="2400" b="0" dirty="0">
              <a:solidFill>
                <a:srgbClr val="1F49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3760" y="4941168"/>
            <a:ext cx="914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2400" b="1" dirty="0" err="1" smtClean="0">
                <a:solidFill>
                  <a:srgbClr val="1F497D"/>
                </a:solidFill>
                <a:latin typeface="Calibri"/>
              </a:rPr>
              <a:t>Theorem</a:t>
            </a:r>
            <a:r>
              <a:rPr lang="fr-FR" sz="2400" b="1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(Edmonds 1979): </a:t>
            </a:r>
            <a:endParaRPr lang="fr-FR" sz="2400" b="0" baseline="30000" dirty="0">
              <a:solidFill>
                <a:schemeClr val="tx2"/>
              </a:solidFill>
              <a:latin typeface="Calibri"/>
              <a:sym typeface="Symbol"/>
            </a:endParaRPr>
          </a:p>
          <a:p>
            <a:endParaRPr lang="fr-FR" sz="2400" b="0" baseline="30000" dirty="0" smtClean="0">
              <a:solidFill>
                <a:schemeClr val="tx2"/>
              </a:solidFill>
              <a:latin typeface="Calibri"/>
              <a:sym typeface="Symbol"/>
            </a:endParaRPr>
          </a:p>
          <a:p>
            <a:endParaRPr lang="fr-FR" sz="2400" b="0" baseline="30000" dirty="0" smtClean="0">
              <a:solidFill>
                <a:srgbClr val="1F497D"/>
              </a:solidFill>
              <a:latin typeface="Calibri"/>
            </a:endParaRPr>
          </a:p>
          <a:p>
            <a:pPr algn="l"/>
            <a:r>
              <a:rPr lang="en-US" sz="2400" b="0" dirty="0" smtClean="0">
                <a:solidFill>
                  <a:srgbClr val="1F497D"/>
                </a:solidFill>
                <a:latin typeface="Calibri"/>
              </a:rPr>
              <a:t>Polynomial algorithm for both and also if weights are given.</a:t>
            </a:r>
            <a:endParaRPr lang="fr-FR" sz="2400" b="0" dirty="0" smtClean="0">
              <a:solidFill>
                <a:srgbClr val="1F497D"/>
              </a:solidFill>
              <a:latin typeface="Calibri"/>
            </a:endParaRPr>
          </a:p>
          <a:p>
            <a:pPr algn="l"/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  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067944" y="4958651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   </a:t>
            </a:r>
            <a:r>
              <a:rPr lang="fr-FR" sz="2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    |F|   = min </a:t>
            </a:r>
            <a:r>
              <a:rPr lang="fr-FR" sz="2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r</a:t>
            </a:r>
            <a:r>
              <a:rPr lang="fr-FR" sz="2400" b="0" baseline="-250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 </a:t>
            </a:r>
            <a:r>
              <a:rPr lang="fr-FR" sz="2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(X) + r</a:t>
            </a:r>
            <a:r>
              <a:rPr lang="fr-FR" sz="2400" b="0" baseline="-250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 </a:t>
            </a:r>
            <a:r>
              <a:rPr lang="fr-FR" sz="2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(S \ X)   </a:t>
            </a:r>
          </a:p>
          <a:p>
            <a:r>
              <a:rPr lang="fr-FR" sz="20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fr-FR" sz="20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</a:t>
            </a:r>
            <a:r>
              <a:rPr lang="fr-FR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</a:t>
            </a:r>
            <a:r>
              <a:rPr lang="fr-FR" sz="2000" b="0" baseline="-25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fr-FR" sz="2000" b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</a:t>
            </a:r>
            <a:r>
              <a:rPr lang="fr-FR" sz="20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</a:t>
            </a:r>
            <a:r>
              <a:rPr lang="fr-FR" sz="2000" b="0" baseline="-250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 </a:t>
            </a:r>
            <a:r>
              <a:rPr lang="fr-FR" sz="20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              X</a:t>
            </a:r>
            <a:r>
              <a:rPr lang="fr-FR" sz="2000" b="0" baseline="-250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fr-FR" sz="20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 S</a:t>
            </a:r>
            <a:endParaRPr lang="fr-FR" sz="2000" b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45212" y="0"/>
            <a:ext cx="92525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Matroid</a:t>
            </a:r>
            <a:r>
              <a:rPr lang="fr-FR" sz="40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Intersection </a:t>
            </a:r>
            <a:r>
              <a:rPr lang="fr-FR" sz="4000" b="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Theorem</a:t>
            </a:r>
            <a:endParaRPr lang="fr-FR" sz="40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7041" y="1111111"/>
            <a:ext cx="2626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M = (S, </a:t>
            </a:r>
            <a:r>
              <a:rPr lang="fr-FR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</a:t>
            </a:r>
            <a:r>
              <a:rPr lang="fr-FR" sz="2400" b="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    </a:t>
            </a:r>
            <a:r>
              <a:rPr lang="fr-FR" sz="2400" b="0" kern="0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matroid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8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rmAutofit/>
          </a:bodyPr>
          <a:lstStyle/>
          <a:p>
            <a:r>
              <a:rPr lang="fr-FR" sz="2400" dirty="0" err="1" smtClean="0">
                <a:solidFill>
                  <a:schemeClr val="tx2"/>
                </a:solidFill>
              </a:rPr>
              <a:t>Generalization</a:t>
            </a:r>
            <a:r>
              <a:rPr lang="fr-FR" sz="2400" dirty="0" smtClean="0">
                <a:solidFill>
                  <a:schemeClr val="tx2"/>
                </a:solidFill>
              </a:rPr>
              <a:t> of bipartite </a:t>
            </a:r>
            <a:r>
              <a:rPr lang="fr-FR" sz="2400" dirty="0" err="1" smtClean="0">
                <a:solidFill>
                  <a:schemeClr val="tx2"/>
                </a:solidFill>
              </a:rPr>
              <a:t>matching</a:t>
            </a:r>
            <a:r>
              <a:rPr lang="fr-FR" sz="2400" dirty="0" smtClean="0">
                <a:solidFill>
                  <a:schemeClr val="tx2"/>
                </a:solidFill>
              </a:rPr>
              <a:t/>
            </a:r>
            <a:br>
              <a:rPr lang="fr-FR" sz="2400" dirty="0" smtClean="0">
                <a:solidFill>
                  <a:schemeClr val="tx2"/>
                </a:solidFill>
              </a:rPr>
            </a:br>
            <a:r>
              <a:rPr lang="fr-FR" sz="2400" dirty="0" smtClean="0">
                <a:solidFill>
                  <a:schemeClr val="tx2"/>
                </a:solidFill>
              </a:rPr>
              <a:t>(of the </a:t>
            </a:r>
            <a:r>
              <a:rPr lang="fr-FR" sz="2400" dirty="0" err="1" smtClean="0">
                <a:solidFill>
                  <a:schemeClr val="tx2"/>
                </a:solidFill>
              </a:rPr>
              <a:t>alternating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</a:rPr>
              <a:t>paths</a:t>
            </a:r>
            <a:r>
              <a:rPr lang="fr-FR" sz="2400" dirty="0" smtClean="0">
                <a:solidFill>
                  <a:schemeClr val="tx2"/>
                </a:solidFill>
              </a:rPr>
              <a:t> in the « </a:t>
            </a:r>
            <a:r>
              <a:rPr lang="fr-FR" sz="2400" dirty="0" err="1" smtClean="0">
                <a:solidFill>
                  <a:schemeClr val="tx2"/>
                </a:solidFill>
              </a:rPr>
              <a:t>Hungarian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</a:rPr>
              <a:t>method</a:t>
            </a:r>
            <a:r>
              <a:rPr lang="fr-FR" sz="2400" dirty="0" smtClean="0">
                <a:solidFill>
                  <a:schemeClr val="tx2"/>
                </a:solidFill>
              </a:rPr>
              <a:t> »)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1046" y="1628800"/>
            <a:ext cx="5256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2400" dirty="0" smtClean="0">
                <a:solidFill>
                  <a:srgbClr val="1F497D"/>
                </a:solidFill>
                <a:latin typeface="Calibri"/>
              </a:rPr>
              <a:t>Proof of 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≥ : 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that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is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,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there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is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F and X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with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  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364088" y="1556792"/>
            <a:ext cx="3456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2"/>
                </a:solidFill>
                <a:latin typeface="+mn-lt"/>
              </a:rPr>
              <a:t>|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F|   =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r</a:t>
            </a:r>
            <a:r>
              <a:rPr lang="fr-FR" sz="2400" b="0" baseline="-25000" dirty="0" smtClean="0">
                <a:solidFill>
                  <a:schemeClr val="tx2"/>
                </a:solidFill>
                <a:latin typeface="Calibri"/>
                <a:sym typeface="Symbol"/>
              </a:rPr>
              <a:t>1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(X) + r</a:t>
            </a:r>
            <a:r>
              <a:rPr lang="fr-FR" sz="2400" b="0" baseline="-25000" dirty="0" smtClean="0">
                <a:solidFill>
                  <a:schemeClr val="tx2"/>
                </a:solidFill>
                <a:latin typeface="Calibri"/>
                <a:sym typeface="Symbol"/>
              </a:rPr>
              <a:t>2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(S \ X)  .  </a:t>
            </a:r>
            <a:endParaRPr lang="fr-FR" sz="2400" b="0" dirty="0" smtClean="0">
              <a:solidFill>
                <a:schemeClr val="tx2"/>
              </a:solidFill>
              <a:latin typeface="+mn-lt"/>
            </a:endParaRPr>
          </a:p>
          <a:p>
            <a:pPr algn="l"/>
            <a:r>
              <a:rPr lang="fr-FR" b="0" dirty="0" smtClean="0">
                <a:solidFill>
                  <a:schemeClr val="tx2"/>
                </a:solidFill>
              </a:rPr>
              <a:t> </a:t>
            </a:r>
            <a:endParaRPr lang="fr-FR" sz="2000" b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806" y="2391271"/>
            <a:ext cx="90781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We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prove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that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the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following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algorithm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terminates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with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such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an F and X. 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55576" y="4412459"/>
            <a:ext cx="7056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+mn-lt"/>
              </a:rPr>
              <a:t>0.) Let </a:t>
            </a:r>
            <a:r>
              <a:rPr lang="fr-FR" sz="2400" dirty="0">
                <a:solidFill>
                  <a:schemeClr val="tx2"/>
                </a:solidFill>
                <a:latin typeface="Calibri"/>
                <a:sym typeface="Symbol"/>
              </a:rPr>
              <a:t>: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 F</a:t>
            </a:r>
            <a:r>
              <a:rPr lang="fr-FR" sz="2400" dirty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baseline="-25000" dirty="0">
                <a:solidFill>
                  <a:schemeClr val="tx2"/>
                </a:solidFill>
                <a:latin typeface="Calibri"/>
                <a:sym typeface="Symbol"/>
              </a:rPr>
              <a:t>1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</a:t>
            </a:r>
            <a:r>
              <a:rPr lang="fr-FR" sz="2400" dirty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baseline="-25000" dirty="0">
                <a:solidFill>
                  <a:schemeClr val="tx2"/>
                </a:solidFill>
                <a:latin typeface="Calibri"/>
                <a:sym typeface="Symbol"/>
              </a:rPr>
              <a:t>2</a:t>
            </a:r>
            <a:r>
              <a:rPr lang="fr-FR" sz="2400" b="0" dirty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 maximal by inclusion (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greedily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)</a:t>
            </a:r>
            <a:endParaRPr lang="fr-FR" sz="2400" dirty="0" smtClean="0">
              <a:latin typeface="+mn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7815" y="3717032"/>
            <a:ext cx="8754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What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is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the INPUT  ?  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Wingdings" pitchFamily="2" charset="2"/>
              </a:rPr>
              <a:t> ORACLE  -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  <a:sym typeface="Wingdings" pitchFamily="2" charset="2"/>
              </a:rPr>
              <a:t>rank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Wingdings" pitchFamily="2" charset="2"/>
              </a:rPr>
              <a:t>,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  <a:sym typeface="Wingdings" pitchFamily="2" charset="2"/>
              </a:rPr>
              <a:t>independence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Wingdings" pitchFamily="2" charset="2"/>
              </a:rPr>
              <a:t>,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  <a:sym typeface="Wingdings" pitchFamily="2" charset="2"/>
              </a:rPr>
              <a:t>etc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Wingdings" pitchFamily="2" charset="2"/>
              </a:rPr>
              <a:t> </a:t>
            </a:r>
            <a:endParaRPr lang="fr-FR" sz="2400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15616" y="5179295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400" dirty="0" smtClean="0">
                <a:latin typeface="+mn-lt"/>
              </a:rPr>
              <a:t>1.)     </a:t>
            </a:r>
            <a:r>
              <a:rPr lang="fr-FR" sz="2400" dirty="0" err="1" smtClean="0">
                <a:latin typeface="+mn-lt"/>
              </a:rPr>
              <a:t>Define</a:t>
            </a:r>
            <a:r>
              <a:rPr lang="fr-FR" sz="2400" b="0" dirty="0" smtClean="0">
                <a:latin typeface="+mn-lt"/>
              </a:rPr>
              <a:t> arcs </a:t>
            </a:r>
            <a:r>
              <a:rPr lang="fr-FR" sz="2400" b="0" dirty="0" err="1" smtClean="0">
                <a:latin typeface="+mn-lt"/>
              </a:rPr>
              <a:t>from</a:t>
            </a:r>
            <a:r>
              <a:rPr lang="fr-FR" sz="2400" b="0" dirty="0" smtClean="0">
                <a:latin typeface="+mn-lt"/>
              </a:rPr>
              <a:t>   	unique cycles </a:t>
            </a:r>
            <a:r>
              <a:rPr lang="fr-FR" sz="2400" dirty="0" smtClean="0">
                <a:latin typeface="+mn-lt"/>
              </a:rPr>
              <a:t>: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932041" y="5179295"/>
            <a:ext cx="1872208" cy="10865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668479" y="5487615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+mn-lt"/>
              </a:rPr>
              <a:t>F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644009" y="5272204"/>
            <a:ext cx="1005082" cy="8844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231215" y="5257690"/>
            <a:ext cx="1005082" cy="8844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4788025" y="5688709"/>
            <a:ext cx="505571" cy="28906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6372201" y="5684439"/>
            <a:ext cx="721595" cy="16344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4514507" y="543073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x</a:t>
            </a:r>
            <a:endParaRPr lang="fr-FR" sz="24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Ellipse 16"/>
          <p:cNvSpPr/>
          <p:nvPr/>
        </p:nvSpPr>
        <p:spPr>
          <a:xfrm flipH="1">
            <a:off x="4787463" y="5646196"/>
            <a:ext cx="61524" cy="765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3887924" y="6012460"/>
            <a:ext cx="133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C</a:t>
            </a:r>
            <a:r>
              <a:rPr lang="fr-FR" sz="2400" b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1</a:t>
            </a:r>
            <a:r>
              <a:rPr lang="fr-FR" sz="2400" b="0" dirty="0" smtClean="0">
                <a:solidFill>
                  <a:srgbClr val="C00000"/>
                </a:solidFill>
                <a:latin typeface="+mn-lt"/>
                <a:sym typeface="Symbol"/>
              </a:rPr>
              <a:t></a:t>
            </a:r>
            <a:r>
              <a:rPr lang="fr-FR" sz="2400" dirty="0" smtClean="0">
                <a:solidFill>
                  <a:srgbClr val="C00000"/>
                </a:solidFill>
                <a:latin typeface="Script MT Bold" pitchFamily="66" charset="0"/>
                <a:cs typeface="Arial" pitchFamily="34" charset="0"/>
                <a:sym typeface="Symbol"/>
              </a:rPr>
              <a:t>C</a:t>
            </a:r>
            <a:r>
              <a:rPr lang="fr-FR" sz="2400" b="0" baseline="-25000" dirty="0">
                <a:solidFill>
                  <a:srgbClr val="C00000"/>
                </a:solidFill>
                <a:latin typeface="Calibri"/>
                <a:sym typeface="Symbol"/>
              </a:rPr>
              <a:t>1</a:t>
            </a:r>
            <a:endParaRPr lang="fr-FR" sz="24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683131" y="4869160"/>
            <a:ext cx="1129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latin typeface="+mn-lt"/>
              </a:rPr>
              <a:t>C</a:t>
            </a:r>
            <a:r>
              <a:rPr lang="fr-FR" sz="2400" b="0" baseline="-25000" dirty="0" smtClean="0">
                <a:latin typeface="Calibri"/>
                <a:sym typeface="Symbol"/>
              </a:rPr>
              <a:t>2</a:t>
            </a:r>
            <a:r>
              <a:rPr lang="fr-FR" sz="2400" b="0" dirty="0" smtClean="0">
                <a:latin typeface="+mn-lt"/>
                <a:sym typeface="Symbol"/>
              </a:rPr>
              <a:t></a:t>
            </a:r>
            <a:r>
              <a:rPr lang="fr-FR" sz="2400" dirty="0" smtClean="0">
                <a:latin typeface="Script MT Bold" pitchFamily="66" charset="0"/>
                <a:cs typeface="Arial" pitchFamily="34" charset="0"/>
                <a:sym typeface="Symbol"/>
              </a:rPr>
              <a:t>C</a:t>
            </a:r>
            <a:r>
              <a:rPr lang="fr-FR" sz="2400" b="0" baseline="-25000" dirty="0" smtClean="0">
                <a:latin typeface="Calibri"/>
                <a:sym typeface="Symbol"/>
              </a:rPr>
              <a:t>2</a:t>
            </a:r>
            <a:endParaRPr lang="fr-FR" sz="2400" b="0" dirty="0">
              <a:latin typeface="+mn-lt"/>
            </a:endParaRPr>
          </a:p>
        </p:txBody>
      </p:sp>
      <p:sp>
        <p:nvSpPr>
          <p:cNvPr id="20" name="Ellipse 19"/>
          <p:cNvSpPr/>
          <p:nvPr/>
        </p:nvSpPr>
        <p:spPr>
          <a:xfrm flipH="1">
            <a:off x="6310677" y="5798596"/>
            <a:ext cx="61524" cy="765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 flipH="1">
            <a:off x="6159207" y="5413475"/>
            <a:ext cx="23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latin typeface="+mn-lt"/>
              </a:rPr>
              <a:t>y</a:t>
            </a:r>
            <a:endParaRPr lang="fr-FR" sz="2400" b="0" dirty="0">
              <a:latin typeface="+mn-lt"/>
            </a:endParaRPr>
          </a:p>
        </p:txBody>
      </p:sp>
      <p:sp>
        <p:nvSpPr>
          <p:cNvPr id="22" name="Ellipse 21"/>
          <p:cNvSpPr/>
          <p:nvPr/>
        </p:nvSpPr>
        <p:spPr>
          <a:xfrm flipH="1">
            <a:off x="5288051" y="5935917"/>
            <a:ext cx="61524" cy="765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 flipH="1">
            <a:off x="7059785" y="5661837"/>
            <a:ext cx="61524" cy="765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26132" y="-171400"/>
            <a:ext cx="92525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0" dirty="0" err="1" smtClean="0">
                <a:solidFill>
                  <a:schemeClr val="tx2"/>
                </a:solidFill>
              </a:rPr>
              <a:t>Matroid</a:t>
            </a:r>
            <a:r>
              <a:rPr lang="fr-FR" sz="4000" b="0" dirty="0" smtClean="0">
                <a:solidFill>
                  <a:schemeClr val="tx2"/>
                </a:solidFill>
              </a:rPr>
              <a:t> Intersection </a:t>
            </a:r>
            <a:r>
              <a:rPr lang="fr-FR" sz="4000" b="0" dirty="0" err="1" smtClean="0">
                <a:solidFill>
                  <a:schemeClr val="tx2"/>
                </a:solidFill>
              </a:rPr>
              <a:t>Algorithm</a:t>
            </a:r>
            <a:endParaRPr lang="fr-FR" sz="40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1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à coins arrondis 145"/>
          <p:cNvSpPr/>
          <p:nvPr/>
        </p:nvSpPr>
        <p:spPr>
          <a:xfrm>
            <a:off x="1187624" y="1110792"/>
            <a:ext cx="1872208" cy="10865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à coins arrondis 85"/>
          <p:cNvSpPr/>
          <p:nvPr/>
        </p:nvSpPr>
        <p:spPr>
          <a:xfrm>
            <a:off x="5940153" y="1195601"/>
            <a:ext cx="648071" cy="1297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8172400" y="1181943"/>
            <a:ext cx="504056" cy="13106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512" y="144016"/>
            <a:ext cx="9144000" cy="908720"/>
          </a:xfrm>
        </p:spPr>
        <p:txBody>
          <a:bodyPr>
            <a:normAutofit/>
          </a:bodyPr>
          <a:lstStyle/>
          <a:p>
            <a:r>
              <a:rPr lang="fr-FR" sz="2400" dirty="0" err="1" smtClean="0">
                <a:solidFill>
                  <a:schemeClr val="tx2"/>
                </a:solidFill>
              </a:rPr>
              <a:t>Algorithmic</a:t>
            </a:r>
            <a:r>
              <a:rPr lang="fr-FR" sz="2400" dirty="0" smtClean="0">
                <a:solidFill>
                  <a:schemeClr val="tx2"/>
                </a:solidFill>
              </a:rPr>
              <a:t> proof of the </a:t>
            </a:r>
            <a:r>
              <a:rPr lang="fr-FR" sz="2400" dirty="0" err="1" smtClean="0">
                <a:solidFill>
                  <a:schemeClr val="tx2"/>
                </a:solidFill>
              </a:rPr>
              <a:t>matroid</a:t>
            </a:r>
            <a:r>
              <a:rPr lang="fr-FR" sz="2400" dirty="0" smtClean="0">
                <a:solidFill>
                  <a:schemeClr val="tx2"/>
                </a:solidFill>
              </a:rPr>
              <a:t> intersection </a:t>
            </a:r>
            <a:r>
              <a:rPr lang="fr-FR" sz="2400" dirty="0" err="1" smtClean="0">
                <a:solidFill>
                  <a:schemeClr val="tx2"/>
                </a:solidFill>
              </a:rPr>
              <a:t>theorem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87992" y="1386542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+mn-lt"/>
              </a:rPr>
              <a:t>F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899592" y="1254270"/>
            <a:ext cx="1005082" cy="8844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443256" y="1239756"/>
            <a:ext cx="1005082" cy="8844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043608" y="1670775"/>
            <a:ext cx="505571" cy="28906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2627784" y="1666505"/>
            <a:ext cx="721595" cy="16344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70090" y="141280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x</a:t>
            </a:r>
            <a:endParaRPr lang="fr-FR" sz="24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" name="Ellipse 9"/>
          <p:cNvSpPr/>
          <p:nvPr/>
        </p:nvSpPr>
        <p:spPr>
          <a:xfrm flipH="1">
            <a:off x="1043046" y="1628262"/>
            <a:ext cx="61524" cy="765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938714" y="851226"/>
            <a:ext cx="1129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latin typeface="+mn-lt"/>
              </a:rPr>
              <a:t>C</a:t>
            </a:r>
            <a:r>
              <a:rPr lang="fr-FR" sz="2400" b="0" baseline="-25000" dirty="0" smtClean="0">
                <a:latin typeface="Calibri"/>
                <a:sym typeface="Symbol"/>
              </a:rPr>
              <a:t>2</a:t>
            </a:r>
            <a:r>
              <a:rPr lang="fr-FR" sz="2400" b="0" dirty="0" smtClean="0">
                <a:latin typeface="+mn-lt"/>
                <a:sym typeface="Symbol"/>
              </a:rPr>
              <a:t></a:t>
            </a:r>
            <a:r>
              <a:rPr lang="fr-FR" sz="2400" dirty="0" smtClean="0">
                <a:latin typeface="Script MT Bold" pitchFamily="66" charset="0"/>
                <a:cs typeface="Arial" pitchFamily="34" charset="0"/>
                <a:sym typeface="Symbol"/>
              </a:rPr>
              <a:t>C</a:t>
            </a:r>
            <a:r>
              <a:rPr lang="fr-FR" sz="2400" b="0" baseline="-25000" dirty="0" smtClean="0">
                <a:latin typeface="Calibri"/>
                <a:sym typeface="Symbol"/>
              </a:rPr>
              <a:t>2</a:t>
            </a:r>
            <a:endParaRPr lang="fr-FR" sz="2400" b="0" dirty="0">
              <a:latin typeface="+mn-lt"/>
            </a:endParaRPr>
          </a:p>
        </p:txBody>
      </p:sp>
      <p:sp>
        <p:nvSpPr>
          <p:cNvPr id="12" name="Ellipse 11"/>
          <p:cNvSpPr/>
          <p:nvPr/>
        </p:nvSpPr>
        <p:spPr>
          <a:xfrm flipH="1">
            <a:off x="2566260" y="1780662"/>
            <a:ext cx="61524" cy="765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 flipH="1">
            <a:off x="2414790" y="1395541"/>
            <a:ext cx="23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2"/>
                </a:solidFill>
                <a:latin typeface="+mn-lt"/>
              </a:rPr>
              <a:t>y</a:t>
            </a:r>
            <a:endParaRPr lang="fr-FR" sz="2400" b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Ellipse 13"/>
          <p:cNvSpPr/>
          <p:nvPr/>
        </p:nvSpPr>
        <p:spPr>
          <a:xfrm flipH="1">
            <a:off x="1543634" y="1917983"/>
            <a:ext cx="61524" cy="765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 flipH="1">
            <a:off x="3315368" y="1643903"/>
            <a:ext cx="61524" cy="765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395536" y="2147370"/>
            <a:ext cx="133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C</a:t>
            </a:r>
            <a:r>
              <a:rPr lang="fr-FR" sz="2400" b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1</a:t>
            </a:r>
            <a:r>
              <a:rPr lang="fr-FR" sz="2400" b="0" dirty="0" smtClean="0">
                <a:solidFill>
                  <a:srgbClr val="C00000"/>
                </a:solidFill>
                <a:latin typeface="+mn-lt"/>
                <a:sym typeface="Symbol"/>
              </a:rPr>
              <a:t></a:t>
            </a:r>
            <a:r>
              <a:rPr lang="fr-FR" sz="2400" dirty="0" smtClean="0">
                <a:solidFill>
                  <a:srgbClr val="C00000"/>
                </a:solidFill>
                <a:latin typeface="Script MT Bold" pitchFamily="66" charset="0"/>
                <a:cs typeface="Arial" pitchFamily="34" charset="0"/>
                <a:sym typeface="Symbol"/>
              </a:rPr>
              <a:t>C</a:t>
            </a:r>
            <a:r>
              <a:rPr lang="fr-FR" sz="2400" b="0" baseline="-25000" dirty="0">
                <a:solidFill>
                  <a:srgbClr val="C00000"/>
                </a:solidFill>
                <a:latin typeface="Calibri"/>
                <a:sym typeface="Symbol"/>
              </a:rPr>
              <a:t>1</a:t>
            </a:r>
            <a:endParaRPr lang="fr-FR" sz="24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6948264" y="983524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+mn-lt"/>
              </a:rPr>
              <a:t>F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4" name="Rectangle à coins arrondis 83"/>
          <p:cNvSpPr/>
          <p:nvPr/>
        </p:nvSpPr>
        <p:spPr>
          <a:xfrm>
            <a:off x="6429694" y="1268760"/>
            <a:ext cx="1872208" cy="10865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ZoneTexte 86"/>
          <p:cNvSpPr txBox="1"/>
          <p:nvPr/>
        </p:nvSpPr>
        <p:spPr>
          <a:xfrm>
            <a:off x="6084168" y="548680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+mn-lt"/>
              </a:rPr>
              <a:t>F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8202710" y="1959223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T</a:t>
            </a:r>
            <a:endParaRPr lang="fr-FR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5868144" y="1181649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chemeClr val="bg1"/>
                </a:solidFill>
                <a:latin typeface="Calibri"/>
                <a:sym typeface="Symbol"/>
              </a:rPr>
              <a:t>S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91" name="Connecteur droit 90"/>
          <p:cNvCxnSpPr/>
          <p:nvPr/>
        </p:nvCxnSpPr>
        <p:spPr>
          <a:xfrm flipV="1">
            <a:off x="6168079" y="1775369"/>
            <a:ext cx="586177" cy="18596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/>
          <p:cNvCxnSpPr/>
          <p:nvPr/>
        </p:nvCxnSpPr>
        <p:spPr>
          <a:xfrm>
            <a:off x="6804248" y="980728"/>
            <a:ext cx="395028" cy="742305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>
            <a:endCxn id="101" idx="4"/>
          </p:cNvCxnSpPr>
          <p:nvPr/>
        </p:nvCxnSpPr>
        <p:spPr>
          <a:xfrm flipV="1">
            <a:off x="6801217" y="1051987"/>
            <a:ext cx="903" cy="722814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Ellipse 97"/>
          <p:cNvSpPr/>
          <p:nvPr/>
        </p:nvSpPr>
        <p:spPr>
          <a:xfrm flipH="1">
            <a:off x="8316416" y="1696909"/>
            <a:ext cx="166077" cy="219923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 flipH="1">
            <a:off x="6746754" y="905355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 flipH="1">
            <a:off x="6084168" y="1840925"/>
            <a:ext cx="166077" cy="219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 flipH="1">
            <a:off x="6732240" y="1640698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2" name="Connecteur droit 121"/>
          <p:cNvCxnSpPr>
            <a:endCxn id="130" idx="7"/>
          </p:cNvCxnSpPr>
          <p:nvPr/>
        </p:nvCxnSpPr>
        <p:spPr>
          <a:xfrm>
            <a:off x="7186794" y="982785"/>
            <a:ext cx="444528" cy="707853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 flipH="1" flipV="1">
            <a:off x="7221141" y="1036976"/>
            <a:ext cx="15156" cy="793334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>
            <a:off x="7690850" y="997861"/>
            <a:ext cx="395028" cy="742305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 flipH="1" flipV="1">
            <a:off x="7656520" y="1055352"/>
            <a:ext cx="11824" cy="664012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8100392" y="1787330"/>
            <a:ext cx="360040" cy="19541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Ellipse 127"/>
          <p:cNvSpPr/>
          <p:nvPr/>
        </p:nvSpPr>
        <p:spPr>
          <a:xfrm flipH="1">
            <a:off x="7169106" y="1655212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 flipH="1">
            <a:off x="7601154" y="894206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 flipH="1">
            <a:off x="7615106" y="1669164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 flipH="1">
            <a:off x="8033202" y="1698192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 flipH="1">
            <a:off x="7178802" y="894206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ZoneTexte 144"/>
          <p:cNvSpPr txBox="1"/>
          <p:nvPr/>
        </p:nvSpPr>
        <p:spPr>
          <a:xfrm>
            <a:off x="217041" y="2852936"/>
            <a:ext cx="896347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400" dirty="0" smtClean="0">
                <a:latin typeface="+mn-lt"/>
              </a:rPr>
              <a:t>3.)</a:t>
            </a:r>
            <a:r>
              <a:rPr lang="fr-FR" sz="2400" dirty="0" smtClean="0">
                <a:solidFill>
                  <a:schemeClr val="tx2"/>
                </a:solidFill>
                <a:latin typeface="+mn-lt"/>
              </a:rPr>
              <a:t> Sources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S:={x 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 </a:t>
            </a:r>
            <a:r>
              <a:rPr lang="fr-FR" sz="2400" b="0" dirty="0" smtClean="0">
                <a:solidFill>
                  <a:schemeClr val="tx2"/>
                </a:solidFill>
                <a:latin typeface="+mn-lt"/>
                <a:sym typeface="Symbol"/>
              </a:rPr>
              <a:t>S \ F ,  F  {x} 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 </a:t>
            </a:r>
            <a:r>
              <a:rPr lang="fr-FR" sz="2400" dirty="0" smtClean="0">
                <a:solidFill>
                  <a:schemeClr val="tx2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baseline="-25000" dirty="0" smtClean="0">
                <a:solidFill>
                  <a:schemeClr val="tx2"/>
                </a:solidFill>
                <a:latin typeface="Calibri"/>
                <a:sym typeface="Symbol"/>
              </a:rPr>
              <a:t>2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}</a:t>
            </a:r>
            <a:r>
              <a:rPr lang="fr-FR" sz="2400" b="0" baseline="-25000" dirty="0" smtClean="0">
                <a:solidFill>
                  <a:schemeClr val="tx2"/>
                </a:solidFill>
                <a:latin typeface="Calibri"/>
                <a:sym typeface="Symbol"/>
              </a:rPr>
              <a:t>  </a:t>
            </a:r>
            <a:r>
              <a:rPr lang="fr-FR" sz="2400" dirty="0" err="1" smtClean="0">
                <a:solidFill>
                  <a:srgbClr val="C00000"/>
                </a:solidFill>
                <a:latin typeface="Calibri"/>
              </a:rPr>
              <a:t>Sinks</a:t>
            </a:r>
            <a:r>
              <a:rPr lang="fr-FR" sz="2400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fr-FR" sz="2400" dirty="0" smtClean="0">
                <a:solidFill>
                  <a:srgbClr val="C00000"/>
                </a:solidFill>
                <a:latin typeface="Calibri"/>
                <a:sym typeface="Symbol"/>
              </a:rPr>
              <a:t>T:=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{x </a:t>
            </a:r>
            <a:r>
              <a:rPr lang="fr-FR" sz="2400" b="0" dirty="0">
                <a:solidFill>
                  <a:srgbClr val="C00000"/>
                </a:solidFill>
                <a:sym typeface="Symbol"/>
              </a:rPr>
              <a:t> </a:t>
            </a:r>
            <a:r>
              <a:rPr lang="fr-FR" sz="2400" b="0" dirty="0">
                <a:solidFill>
                  <a:srgbClr val="C00000"/>
                </a:solidFill>
                <a:latin typeface="Calibri"/>
                <a:sym typeface="Symbol"/>
              </a:rPr>
              <a:t>S \ F , 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F  {</a:t>
            </a:r>
            <a:r>
              <a:rPr lang="fr-FR" sz="2400" b="0" dirty="0">
                <a:solidFill>
                  <a:srgbClr val="C00000"/>
                </a:solidFill>
                <a:latin typeface="Calibri"/>
                <a:sym typeface="Symbol"/>
              </a:rPr>
              <a:t>x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}</a:t>
            </a:r>
            <a:r>
              <a:rPr lang="fr-FR" sz="2400" b="0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fr-FR" sz="2400" dirty="0" smtClean="0">
                <a:solidFill>
                  <a:srgbClr val="C00000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1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}</a:t>
            </a:r>
          </a:p>
          <a:p>
            <a:pPr algn="l"/>
            <a:r>
              <a:rPr lang="fr-FR" sz="2400" b="0" dirty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    </a:t>
            </a:r>
          </a:p>
          <a:p>
            <a:pPr algn="l"/>
            <a:r>
              <a:rPr lang="fr-FR" sz="2400" dirty="0" err="1" smtClean="0">
                <a:latin typeface="Calibri"/>
              </a:rPr>
              <a:t>Find</a:t>
            </a:r>
            <a:r>
              <a:rPr lang="fr-FR" sz="2400" dirty="0" smtClean="0">
                <a:latin typeface="Calibri"/>
              </a:rPr>
              <a:t> an (S,T)-</a:t>
            </a:r>
            <a:r>
              <a:rPr lang="fr-FR" sz="2400" dirty="0" err="1" smtClean="0">
                <a:latin typeface="Calibri"/>
              </a:rPr>
              <a:t>path</a:t>
            </a:r>
            <a:r>
              <a:rPr lang="fr-FR" sz="2400" dirty="0" smtClean="0">
                <a:latin typeface="Calibri"/>
              </a:rPr>
              <a:t>. </a:t>
            </a:r>
          </a:p>
          <a:p>
            <a:pPr algn="l"/>
            <a:endParaRPr lang="fr-FR" sz="800" dirty="0" smtClean="0">
              <a:latin typeface="Calibri"/>
            </a:endParaRPr>
          </a:p>
          <a:p>
            <a:pPr algn="l"/>
            <a:endParaRPr lang="fr-FR" sz="800" b="0" dirty="0">
              <a:solidFill>
                <a:schemeClr val="tx2"/>
              </a:solidFill>
              <a:latin typeface="Calibri"/>
            </a:endParaRPr>
          </a:p>
          <a:p>
            <a:pPr algn="l"/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a.)  If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there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exists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one, let </a:t>
            </a:r>
            <a:r>
              <a:rPr lang="fr-FR" sz="2400" dirty="0" smtClean="0">
                <a:solidFill>
                  <a:srgbClr val="C00000"/>
                </a:solidFill>
                <a:latin typeface="Calibri"/>
              </a:rPr>
              <a:t>P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be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one 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with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</a:p>
          <a:p>
            <a:pPr algn="l"/>
            <a:r>
              <a:rPr lang="fr-FR" sz="2400" b="0" dirty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     </a:t>
            </a:r>
            <a:r>
              <a:rPr lang="fr-FR" sz="2400" b="0" dirty="0" err="1" smtClean="0">
                <a:solidFill>
                  <a:srgbClr val="C00000"/>
                </a:solidFill>
                <a:latin typeface="Calibri"/>
              </a:rPr>
              <a:t>inclusionwise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</a:rPr>
              <a:t> minimal vertex-set </a:t>
            </a:r>
          </a:p>
          <a:p>
            <a:pPr algn="l"/>
            <a:r>
              <a:rPr lang="fr-FR" sz="2400" b="0" dirty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     (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equivalently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, P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is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chordless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). </a:t>
            </a:r>
          </a:p>
          <a:p>
            <a:pPr algn="l"/>
            <a:endParaRPr lang="fr-FR" sz="2400" b="0" dirty="0">
              <a:solidFill>
                <a:schemeClr val="tx2"/>
              </a:solidFill>
              <a:latin typeface="Calibri"/>
              <a:sym typeface="Symbol"/>
            </a:endParaRPr>
          </a:p>
          <a:p>
            <a:pPr algn="l"/>
            <a:r>
              <a:rPr lang="fr-FR" sz="2400" dirty="0" smtClean="0">
                <a:solidFill>
                  <a:schemeClr val="tx2"/>
                </a:solidFill>
                <a:latin typeface="Calibri"/>
                <a:sym typeface="Symbol"/>
              </a:rPr>
              <a:t>b.)   If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  <a:sym typeface="Symbol"/>
              </a:rPr>
              <a:t>there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  <a:sym typeface="Symbol"/>
              </a:rPr>
              <a:t>exists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Symbol"/>
              </a:rPr>
              <a:t> none, T   </a:t>
            </a:r>
            <a:r>
              <a:rPr lang="fr-FR" sz="2400" dirty="0">
                <a:solidFill>
                  <a:srgbClr val="C00000"/>
                </a:solidFill>
                <a:latin typeface="Calibri"/>
                <a:sym typeface="Symbol"/>
              </a:rPr>
              <a:t>X</a:t>
            </a:r>
            <a:r>
              <a:rPr lang="fr-FR" sz="2400" dirty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Symbol"/>
              </a:rPr>
              <a:t> =  ,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Symbol"/>
              </a:rPr>
              <a:t>where</a:t>
            </a:r>
            <a:endParaRPr lang="fr-FR" sz="2400" b="0" dirty="0" smtClean="0">
              <a:solidFill>
                <a:schemeClr val="tx2"/>
              </a:solidFill>
              <a:latin typeface="Calibri"/>
              <a:sym typeface="Symbol"/>
            </a:endParaRPr>
          </a:p>
          <a:p>
            <a:pPr algn="l"/>
            <a:r>
              <a:rPr lang="fr-FR" sz="2400" dirty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Symbol"/>
              </a:rPr>
              <a:t>     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     </a:t>
            </a:r>
            <a:r>
              <a:rPr lang="fr-FR" sz="2400" dirty="0" smtClean="0">
                <a:solidFill>
                  <a:srgbClr val="C00000"/>
                </a:solidFill>
                <a:latin typeface="Calibri"/>
                <a:sym typeface="Symbol"/>
              </a:rPr>
              <a:t>X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:= {x</a:t>
            </a:r>
            <a:r>
              <a:rPr lang="fr-FR" sz="2400" b="0" dirty="0">
                <a:solidFill>
                  <a:srgbClr val="1F497D"/>
                </a:solidFill>
                <a:sym typeface="Symbol"/>
              </a:rPr>
              <a:t> 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S : x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is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reachable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from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S}  </a:t>
            </a:r>
            <a:endParaRPr lang="fr-FR" sz="2400" b="0" dirty="0" smtClean="0">
              <a:solidFill>
                <a:schemeClr val="tx2"/>
              </a:solidFill>
              <a:latin typeface="Calibri"/>
              <a:sym typeface="Symbol"/>
            </a:endParaRPr>
          </a:p>
          <a:p>
            <a:pPr algn="l"/>
            <a:r>
              <a:rPr lang="fr-FR" sz="2400" dirty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Symbol"/>
              </a:rPr>
              <a:t>     </a:t>
            </a:r>
          </a:p>
          <a:p>
            <a:pPr algn="l"/>
            <a:r>
              <a:rPr lang="fr-FR" sz="2400" b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 </a:t>
            </a:r>
            <a:endParaRPr lang="fr-FR" sz="2400" b="0" dirty="0" smtClean="0">
              <a:solidFill>
                <a:srgbClr val="C00000"/>
              </a:solidFill>
            </a:endParaRPr>
          </a:p>
          <a:p>
            <a:pPr algn="l"/>
            <a:r>
              <a:rPr lang="fr-FR" sz="2400" b="0" dirty="0" smtClean="0">
                <a:solidFill>
                  <a:schemeClr val="tx2"/>
                </a:solidFill>
                <a:latin typeface="+mn-lt"/>
                <a:sym typeface="Symbol"/>
              </a:rPr>
              <a:t> </a:t>
            </a:r>
            <a:endParaRPr lang="fr-FR" sz="2400" b="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7" name="ZoneTexte 146"/>
          <p:cNvSpPr txBox="1"/>
          <p:nvPr/>
        </p:nvSpPr>
        <p:spPr>
          <a:xfrm>
            <a:off x="7050582" y="1815207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+mn-lt"/>
              </a:rPr>
              <a:t>F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9" name="ZoneTexte 148"/>
          <p:cNvSpPr txBox="1"/>
          <p:nvPr/>
        </p:nvSpPr>
        <p:spPr>
          <a:xfrm>
            <a:off x="7626646" y="764704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P</a:t>
            </a:r>
            <a:endParaRPr lang="fr-FR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3" name="ZoneTexte 152"/>
          <p:cNvSpPr txBox="1"/>
          <p:nvPr/>
        </p:nvSpPr>
        <p:spPr>
          <a:xfrm>
            <a:off x="7020272" y="5231996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+mn-lt"/>
              </a:rPr>
              <a:t>F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4" name="Rectangle à coins arrondis 153"/>
          <p:cNvSpPr/>
          <p:nvPr/>
        </p:nvSpPr>
        <p:spPr>
          <a:xfrm>
            <a:off x="6501702" y="5517232"/>
            <a:ext cx="1872208" cy="10865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ZoneTexte 154"/>
          <p:cNvSpPr txBox="1"/>
          <p:nvPr/>
        </p:nvSpPr>
        <p:spPr>
          <a:xfrm>
            <a:off x="8274718" y="6207695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T</a:t>
            </a:r>
            <a:endParaRPr lang="fr-FR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6" name="ZoneTexte 155"/>
          <p:cNvSpPr txBox="1"/>
          <p:nvPr/>
        </p:nvSpPr>
        <p:spPr>
          <a:xfrm>
            <a:off x="5940152" y="5430121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chemeClr val="bg1"/>
                </a:solidFill>
                <a:latin typeface="Calibri"/>
                <a:sym typeface="Symbol"/>
              </a:rPr>
              <a:t>S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57" name="Connecteur droit 156"/>
          <p:cNvCxnSpPr/>
          <p:nvPr/>
        </p:nvCxnSpPr>
        <p:spPr>
          <a:xfrm flipV="1">
            <a:off x="6240087" y="6023841"/>
            <a:ext cx="586177" cy="18596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157"/>
          <p:cNvCxnSpPr/>
          <p:nvPr/>
        </p:nvCxnSpPr>
        <p:spPr>
          <a:xfrm>
            <a:off x="6876256" y="5229200"/>
            <a:ext cx="395028" cy="742305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>
            <a:endCxn id="161" idx="4"/>
          </p:cNvCxnSpPr>
          <p:nvPr/>
        </p:nvCxnSpPr>
        <p:spPr>
          <a:xfrm flipV="1">
            <a:off x="6873225" y="5300459"/>
            <a:ext cx="903" cy="722814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Ellipse 159"/>
          <p:cNvSpPr/>
          <p:nvPr/>
        </p:nvSpPr>
        <p:spPr>
          <a:xfrm flipH="1">
            <a:off x="8388424" y="5945381"/>
            <a:ext cx="166077" cy="219923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 flipH="1">
            <a:off x="6818762" y="5153827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 flipH="1">
            <a:off x="6156176" y="6089397"/>
            <a:ext cx="166077" cy="219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 flipH="1">
            <a:off x="6804248" y="5889170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5" name="Connecteur droit 164"/>
          <p:cNvCxnSpPr/>
          <p:nvPr/>
        </p:nvCxnSpPr>
        <p:spPr>
          <a:xfrm flipH="1" flipV="1">
            <a:off x="7293149" y="5285448"/>
            <a:ext cx="15156" cy="793334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>
            <a:off x="7762858" y="5246333"/>
            <a:ext cx="395028" cy="742305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166"/>
          <p:cNvCxnSpPr/>
          <p:nvPr/>
        </p:nvCxnSpPr>
        <p:spPr>
          <a:xfrm flipH="1" flipV="1">
            <a:off x="7728528" y="5303824"/>
            <a:ext cx="11824" cy="664012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167"/>
          <p:cNvCxnSpPr/>
          <p:nvPr/>
        </p:nvCxnSpPr>
        <p:spPr>
          <a:xfrm>
            <a:off x="8172400" y="6035802"/>
            <a:ext cx="360040" cy="19541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Ellipse 168"/>
          <p:cNvSpPr/>
          <p:nvPr/>
        </p:nvSpPr>
        <p:spPr>
          <a:xfrm flipH="1">
            <a:off x="7241114" y="5903684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 flipH="1">
            <a:off x="7673162" y="5142678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 flipH="1">
            <a:off x="7687114" y="5917636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Ellipse 171"/>
          <p:cNvSpPr/>
          <p:nvPr/>
        </p:nvSpPr>
        <p:spPr>
          <a:xfrm flipH="1">
            <a:off x="8105210" y="5946664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 flipH="1">
            <a:off x="7250810" y="5142678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ZoneTexte 173"/>
          <p:cNvSpPr txBox="1"/>
          <p:nvPr/>
        </p:nvSpPr>
        <p:spPr>
          <a:xfrm>
            <a:off x="7229194" y="5976595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+mn-lt"/>
              </a:rPr>
              <a:t>F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1" name="Rectangle à coins arrondis 150"/>
          <p:cNvSpPr/>
          <p:nvPr/>
        </p:nvSpPr>
        <p:spPr>
          <a:xfrm>
            <a:off x="6012161" y="5013176"/>
            <a:ext cx="1383306" cy="1727897"/>
          </a:xfrm>
          <a:prstGeom prst="roundRect">
            <a:avLst/>
          </a:prstGeom>
          <a:solidFill>
            <a:srgbClr val="4F81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Rectangle à coins arrondis 151"/>
          <p:cNvSpPr/>
          <p:nvPr/>
        </p:nvSpPr>
        <p:spPr>
          <a:xfrm>
            <a:off x="7587952" y="5013471"/>
            <a:ext cx="1158384" cy="1727897"/>
          </a:xfrm>
          <a:prstGeom prst="roundRect">
            <a:avLst/>
          </a:prstGeom>
          <a:solidFill>
            <a:srgbClr val="FDEAD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ZoneTexte 175"/>
          <p:cNvSpPr txBox="1"/>
          <p:nvPr/>
        </p:nvSpPr>
        <p:spPr>
          <a:xfrm>
            <a:off x="5940152" y="5415607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chemeClr val="bg1"/>
                </a:solidFill>
                <a:latin typeface="Calibri"/>
                <a:sym typeface="Symbol"/>
              </a:rPr>
              <a:t>S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6322118" y="4941168"/>
            <a:ext cx="545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X</a:t>
            </a:r>
            <a:endParaRPr lang="fr-FR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5153862" y="3232809"/>
            <a:ext cx="19077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auto">
              <a:spcAft>
                <a:spcPts val="0"/>
              </a:spcAft>
              <a:defRPr/>
            </a:pPr>
            <a:r>
              <a:rPr lang="fr-FR" sz="1600" b="0" dirty="0" smtClean="0">
                <a:solidFill>
                  <a:srgbClr val="00B050"/>
                </a:solidFill>
                <a:latin typeface="Calibri"/>
                <a:sym typeface="Symbol"/>
              </a:rPr>
              <a:t>If  S or T </a:t>
            </a:r>
            <a:r>
              <a:rPr lang="fr-FR" sz="1600" b="0" dirty="0" err="1" smtClean="0">
                <a:solidFill>
                  <a:srgbClr val="00B050"/>
                </a:solidFill>
                <a:latin typeface="Calibri"/>
                <a:sym typeface="Symbol"/>
              </a:rPr>
              <a:t>is</a:t>
            </a:r>
            <a:r>
              <a:rPr lang="fr-FR" sz="1600" b="0" dirty="0" smtClean="0">
                <a:solidFill>
                  <a:srgbClr val="00B050"/>
                </a:solidFill>
                <a:latin typeface="Calibri"/>
                <a:sym typeface="Symbol"/>
              </a:rPr>
              <a:t> </a:t>
            </a:r>
            <a:r>
              <a:rPr lang="fr-FR" sz="1600" b="0" dirty="0" err="1" smtClean="0">
                <a:solidFill>
                  <a:srgbClr val="00B050"/>
                </a:solidFill>
                <a:latin typeface="Calibri"/>
                <a:sym typeface="Symbol"/>
              </a:rPr>
              <a:t>empty</a:t>
            </a:r>
            <a:r>
              <a:rPr lang="fr-FR" sz="1600" b="0" dirty="0" smtClean="0">
                <a:solidFill>
                  <a:srgbClr val="00B050"/>
                </a:solidFill>
                <a:latin typeface="Calibri"/>
                <a:sym typeface="Symbol"/>
              </a:rPr>
              <a:t> ? </a:t>
            </a:r>
            <a:endParaRPr lang="fr-FR" sz="1600" b="0" dirty="0">
              <a:solidFill>
                <a:srgbClr val="00B050"/>
              </a:solidFill>
              <a:latin typeface="Calibri"/>
              <a:sym typeface="Symbol"/>
            </a:endParaRPr>
          </a:p>
          <a:p>
            <a:pPr lvl="0" algn="l" fontAlgn="auto">
              <a:spcAft>
                <a:spcPts val="0"/>
              </a:spcAft>
              <a:defRPr/>
            </a:pPr>
            <a:endParaRPr lang="fr-FR" sz="1600" b="0" dirty="0" smtClean="0">
              <a:solidFill>
                <a:srgbClr val="00B050"/>
              </a:solidFill>
              <a:latin typeface="Calibri"/>
              <a:sym typeface="Symbol"/>
            </a:endParaRPr>
          </a:p>
        </p:txBody>
      </p:sp>
      <p:sp>
        <p:nvSpPr>
          <p:cNvPr id="179" name="Titre 1"/>
          <p:cNvSpPr txBox="1">
            <a:spLocks/>
          </p:cNvSpPr>
          <p:nvPr/>
        </p:nvSpPr>
        <p:spPr>
          <a:xfrm>
            <a:off x="26132" y="-171400"/>
            <a:ext cx="92525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0" dirty="0" err="1" smtClean="0">
                <a:solidFill>
                  <a:schemeClr val="tx2"/>
                </a:solidFill>
              </a:rPr>
              <a:t>Matroid</a:t>
            </a:r>
            <a:r>
              <a:rPr lang="fr-FR" sz="4000" b="0" dirty="0" smtClean="0">
                <a:solidFill>
                  <a:schemeClr val="tx2"/>
                </a:solidFill>
              </a:rPr>
              <a:t> Intersection </a:t>
            </a:r>
            <a:r>
              <a:rPr lang="fr-FR" sz="4000" b="0" dirty="0" err="1" smtClean="0">
                <a:solidFill>
                  <a:schemeClr val="tx2"/>
                </a:solidFill>
              </a:rPr>
              <a:t>Algorithm</a:t>
            </a:r>
            <a:endParaRPr lang="fr-FR" sz="40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14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à coins arrondis 138"/>
          <p:cNvSpPr/>
          <p:nvPr/>
        </p:nvSpPr>
        <p:spPr>
          <a:xfrm>
            <a:off x="8460432" y="4566910"/>
            <a:ext cx="576064" cy="144101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04856" cy="864096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tx2"/>
                </a:solidFill>
              </a:rPr>
              <a:t>exchange </a:t>
            </a:r>
            <a:r>
              <a:rPr lang="fr-FR" sz="2400" dirty="0" err="1" smtClean="0">
                <a:solidFill>
                  <a:schemeClr val="tx2"/>
                </a:solidFill>
              </a:rPr>
              <a:t>along</a:t>
            </a:r>
            <a:r>
              <a:rPr lang="fr-FR" sz="2400" dirty="0" smtClean="0">
                <a:solidFill>
                  <a:schemeClr val="tx2"/>
                </a:solidFill>
              </a:rPr>
              <a:t> an </a:t>
            </a:r>
            <a:r>
              <a:rPr lang="fr-FR" sz="2400" dirty="0" err="1" smtClean="0">
                <a:solidFill>
                  <a:schemeClr val="tx2"/>
                </a:solidFill>
              </a:rPr>
              <a:t>improving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</a:rPr>
              <a:t>path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6132" y="-171400"/>
            <a:ext cx="92525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0" dirty="0" err="1" smtClean="0">
                <a:solidFill>
                  <a:schemeClr val="tx2"/>
                </a:solidFill>
              </a:rPr>
              <a:t>Matroid</a:t>
            </a:r>
            <a:r>
              <a:rPr lang="fr-FR" sz="4000" b="0" dirty="0" smtClean="0">
                <a:solidFill>
                  <a:schemeClr val="tx2"/>
                </a:solidFill>
              </a:rPr>
              <a:t> Intersection </a:t>
            </a:r>
            <a:r>
              <a:rPr lang="fr-FR" sz="4000" b="0" dirty="0" err="1" smtClean="0">
                <a:solidFill>
                  <a:schemeClr val="tx2"/>
                </a:solidFill>
              </a:rPr>
              <a:t>Algorithm</a:t>
            </a:r>
            <a:endParaRPr lang="fr-FR" sz="4000" b="0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034921" y="1427879"/>
            <a:ext cx="720080" cy="159839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7339176" y="1427879"/>
            <a:ext cx="576064" cy="15983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115040" y="1517197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+mn-lt"/>
              </a:rPr>
              <a:t>F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596470" y="1802433"/>
            <a:ext cx="1872208" cy="10865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250944" y="1082353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+mn-lt"/>
              </a:rPr>
              <a:t>F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369486" y="2492896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rgbClr val="002060"/>
                </a:solidFill>
                <a:latin typeface="Calibri"/>
                <a:sym typeface="Symbol"/>
              </a:rPr>
              <a:t>T</a:t>
            </a:r>
            <a:endParaRPr lang="fr-FR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890904" y="1946449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chemeClr val="bg1"/>
                </a:solidFill>
                <a:latin typeface="Calibri"/>
                <a:sym typeface="Symbol"/>
              </a:rPr>
              <a:t>S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2" name="Connecteur droit 11"/>
          <p:cNvCxnSpPr>
            <a:stCxn id="17" idx="3"/>
            <a:endCxn id="48" idx="7"/>
          </p:cNvCxnSpPr>
          <p:nvPr/>
        </p:nvCxnSpPr>
        <p:spPr>
          <a:xfrm>
            <a:off x="5543302" y="1656198"/>
            <a:ext cx="203142" cy="686279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endCxn id="16" idx="4"/>
          </p:cNvCxnSpPr>
          <p:nvPr/>
        </p:nvCxnSpPr>
        <p:spPr>
          <a:xfrm flipV="1">
            <a:off x="5796698" y="1585660"/>
            <a:ext cx="172198" cy="754883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 flipH="1">
            <a:off x="7468678" y="1442393"/>
            <a:ext cx="166077" cy="219923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 flipH="1">
            <a:off x="5913530" y="1439028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 flipH="1">
            <a:off x="5401546" y="1468482"/>
            <a:ext cx="166077" cy="219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>
            <a:stCxn id="24" idx="1"/>
          </p:cNvCxnSpPr>
          <p:nvPr/>
        </p:nvCxnSpPr>
        <p:spPr>
          <a:xfrm flipV="1">
            <a:off x="6314848" y="1543429"/>
            <a:ext cx="158950" cy="796432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25" idx="3"/>
            <a:endCxn id="27" idx="0"/>
          </p:cNvCxnSpPr>
          <p:nvPr/>
        </p:nvCxnSpPr>
        <p:spPr>
          <a:xfrm>
            <a:off x="7063394" y="1553037"/>
            <a:ext cx="201646" cy="779302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8" idx="2"/>
          </p:cNvCxnSpPr>
          <p:nvPr/>
        </p:nvCxnSpPr>
        <p:spPr>
          <a:xfrm flipV="1">
            <a:off x="6806092" y="1529211"/>
            <a:ext cx="230118" cy="847978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endCxn id="15" idx="1"/>
          </p:cNvCxnSpPr>
          <p:nvPr/>
        </p:nvCxnSpPr>
        <p:spPr>
          <a:xfrm flipV="1">
            <a:off x="7267168" y="1474600"/>
            <a:ext cx="343266" cy="846403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 flipH="1">
            <a:off x="6220332" y="2318387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 flipH="1">
            <a:off x="6968878" y="1427879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 flipH="1">
            <a:off x="7209674" y="2332339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 flipH="1">
            <a:off x="6436356" y="1427879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6289366" y="2564904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+mn-lt"/>
              </a:rPr>
              <a:t>F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242199" y="1897801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P</a:t>
            </a:r>
            <a:endParaRPr lang="fr-FR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713302" y="980728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x</a:t>
            </a:r>
            <a:r>
              <a:rPr lang="fr-FR" sz="2400" b="0" baseline="-25000" dirty="0" smtClean="0">
                <a:solidFill>
                  <a:srgbClr val="1F497D"/>
                </a:solidFill>
                <a:latin typeface="Calibri"/>
                <a:sym typeface="Symbol"/>
              </a:rPr>
              <a:t>2</a:t>
            </a:r>
            <a:endParaRPr lang="fr-FR" sz="2400" dirty="0">
              <a:latin typeface="+mn-lt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238274" y="980728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x</a:t>
            </a:r>
            <a:r>
              <a:rPr lang="fr-FR" sz="2400" b="0" baseline="-25000" dirty="0">
                <a:solidFill>
                  <a:schemeClr val="tx2"/>
                </a:solidFill>
                <a:latin typeface="Calibri"/>
                <a:sym typeface="Symbol"/>
              </a:rPr>
              <a:t>1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6218845" y="981611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x</a:t>
            </a:r>
            <a:r>
              <a:rPr lang="fr-FR" sz="2400" b="0" baseline="-25000" dirty="0" smtClean="0">
                <a:solidFill>
                  <a:srgbClr val="1F497D"/>
                </a:solidFill>
                <a:latin typeface="Calibri"/>
                <a:sym typeface="Symbol"/>
              </a:rPr>
              <a:t>3</a:t>
            </a:r>
            <a:endParaRPr lang="fr-FR" sz="2400" dirty="0">
              <a:latin typeface="+mn-lt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846440" y="1015008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x</a:t>
            </a:r>
            <a:r>
              <a:rPr lang="fr-FR" sz="2400" b="0" baseline="-25000" dirty="0" err="1">
                <a:solidFill>
                  <a:srgbClr val="1F497D"/>
                </a:solidFill>
                <a:latin typeface="Calibri"/>
                <a:sym typeface="Symbol"/>
              </a:rPr>
              <a:t>k</a:t>
            </a:r>
            <a:endParaRPr lang="fr-FR" sz="2400" dirty="0">
              <a:latin typeface="+mn-lt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323177" y="1010345"/>
            <a:ext cx="962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…</a:t>
            </a:r>
            <a:endParaRPr lang="fr-FR" sz="2400" dirty="0">
              <a:latin typeface="+mn-lt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553490" y="2378497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y</a:t>
            </a:r>
            <a:r>
              <a:rPr lang="fr-FR" sz="2400" b="0" baseline="-25000" dirty="0">
                <a:solidFill>
                  <a:srgbClr val="1F497D"/>
                </a:solidFill>
                <a:latin typeface="Calibri"/>
                <a:sym typeface="Symbol"/>
              </a:rPr>
              <a:t>1</a:t>
            </a:r>
            <a:endParaRPr lang="fr-FR" sz="2400" dirty="0">
              <a:latin typeface="+mn-lt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504108" y="2378497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y</a:t>
            </a:r>
            <a:r>
              <a:rPr lang="fr-FR" sz="2400" b="0" baseline="-25000" dirty="0">
                <a:solidFill>
                  <a:srgbClr val="1F497D"/>
                </a:solidFill>
                <a:latin typeface="Calibri"/>
                <a:sym typeface="Symbol"/>
              </a:rPr>
              <a:t>3</a:t>
            </a:r>
            <a:endParaRPr lang="fr-FR" sz="2400" dirty="0">
              <a:latin typeface="+mn-lt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764599" y="2420888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…</a:t>
            </a:r>
            <a:endParaRPr lang="fr-FR" sz="2400" dirty="0">
              <a:latin typeface="+mn-lt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6024262" y="2377908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y</a:t>
            </a:r>
            <a:r>
              <a:rPr lang="fr-FR" sz="2400" b="0" baseline="-25000" dirty="0" smtClean="0">
                <a:solidFill>
                  <a:srgbClr val="1F497D"/>
                </a:solidFill>
                <a:latin typeface="Calibri"/>
                <a:sym typeface="Symbol"/>
              </a:rPr>
              <a:t>2</a:t>
            </a:r>
            <a:endParaRPr lang="fr-FR" sz="2400" dirty="0">
              <a:latin typeface="+mn-lt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065658" y="2391860"/>
            <a:ext cx="471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Symbol"/>
              </a:rPr>
              <a:t>y</a:t>
            </a:r>
            <a:r>
              <a:rPr lang="fr-FR" sz="2400" b="0" baseline="-25000" dirty="0" err="1" smtClean="0">
                <a:solidFill>
                  <a:schemeClr val="tx2"/>
                </a:solidFill>
                <a:latin typeface="Calibri"/>
                <a:sym typeface="Symbol"/>
              </a:rPr>
              <a:t>k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338614" y="1010907"/>
            <a:ext cx="761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x</a:t>
            </a:r>
            <a:r>
              <a:rPr lang="fr-FR" sz="2400" b="0" baseline="-25000" dirty="0" smtClean="0">
                <a:solidFill>
                  <a:srgbClr val="1F497D"/>
                </a:solidFill>
                <a:latin typeface="Calibri"/>
                <a:sym typeface="Symbol"/>
              </a:rPr>
              <a:t>k+1</a:t>
            </a:r>
            <a:endParaRPr lang="fr-FR" sz="2400" dirty="0">
              <a:latin typeface="+mn-lt"/>
            </a:endParaRPr>
          </a:p>
        </p:txBody>
      </p:sp>
      <p:sp>
        <p:nvSpPr>
          <p:cNvPr id="48" name="Ellipse 47"/>
          <p:cNvSpPr/>
          <p:nvPr/>
        </p:nvSpPr>
        <p:spPr>
          <a:xfrm flipH="1">
            <a:off x="5730228" y="2321003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>
            <a:endCxn id="24" idx="7"/>
          </p:cNvCxnSpPr>
          <p:nvPr/>
        </p:nvCxnSpPr>
        <p:spPr>
          <a:xfrm>
            <a:off x="5968896" y="1501195"/>
            <a:ext cx="267652" cy="838666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>
            <a:endCxn id="18" idx="0"/>
          </p:cNvCxnSpPr>
          <p:nvPr/>
        </p:nvCxnSpPr>
        <p:spPr>
          <a:xfrm>
            <a:off x="6520324" y="1514401"/>
            <a:ext cx="230402" cy="789472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 flipH="1">
            <a:off x="6695360" y="2303873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Titre 1"/>
          <p:cNvSpPr txBox="1">
            <a:spLocks/>
          </p:cNvSpPr>
          <p:nvPr/>
        </p:nvSpPr>
        <p:spPr>
          <a:xfrm>
            <a:off x="235036" y="3212976"/>
            <a:ext cx="8908963" cy="9529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b="0" dirty="0" smtClean="0">
                <a:solidFill>
                  <a:schemeClr val="tx2"/>
                </a:solidFill>
              </a:rPr>
              <a:t>a.) If  P= {x</a:t>
            </a:r>
            <a:r>
              <a:rPr lang="fr-FR" sz="2400" b="0" baseline="-25000" dirty="0" smtClean="0">
                <a:solidFill>
                  <a:schemeClr val="tx2"/>
                </a:solidFill>
                <a:sym typeface="Symbol"/>
              </a:rPr>
              <a:t>1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,</a:t>
            </a:r>
            <a:r>
              <a:rPr lang="fr-FR" sz="2400" b="0" dirty="0" smtClean="0">
                <a:solidFill>
                  <a:schemeClr val="tx2"/>
                </a:solidFill>
              </a:rPr>
              <a:t> y</a:t>
            </a:r>
            <a:r>
              <a:rPr lang="fr-FR" sz="2400" b="0" baseline="-25000" dirty="0" smtClean="0">
                <a:solidFill>
                  <a:schemeClr val="tx2"/>
                </a:solidFill>
                <a:sym typeface="Symbol"/>
              </a:rPr>
              <a:t>1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,</a:t>
            </a:r>
            <a:r>
              <a:rPr lang="fr-FR" sz="2400" b="0" dirty="0" smtClean="0">
                <a:solidFill>
                  <a:schemeClr val="tx2"/>
                </a:solidFill>
              </a:rPr>
              <a:t>x</a:t>
            </a:r>
            <a:r>
              <a:rPr lang="fr-FR" sz="2400" b="0" baseline="-25000" dirty="0" smtClean="0">
                <a:solidFill>
                  <a:schemeClr val="tx2"/>
                </a:solidFill>
                <a:sym typeface="Symbol"/>
              </a:rPr>
              <a:t>2,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…</a:t>
            </a:r>
            <a:r>
              <a:rPr lang="fr-FR" sz="2400" b="0" dirty="0" smtClean="0">
                <a:solidFill>
                  <a:schemeClr val="tx2"/>
                </a:solidFill>
              </a:rPr>
              <a:t>x</a:t>
            </a:r>
            <a:r>
              <a:rPr lang="fr-FR" sz="2400" b="0" baseline="-25000" dirty="0" smtClean="0">
                <a:solidFill>
                  <a:schemeClr val="tx2"/>
                </a:solidFill>
                <a:sym typeface="Symbol"/>
              </a:rPr>
              <a:t>k,</a:t>
            </a:r>
            <a:r>
              <a:rPr lang="fr-FR" sz="2400" b="0" dirty="0" smtClean="0">
                <a:solidFill>
                  <a:schemeClr val="tx2"/>
                </a:solidFill>
              </a:rPr>
              <a:t>y</a:t>
            </a:r>
            <a:r>
              <a:rPr lang="fr-FR" sz="2400" b="0" baseline="-25000" dirty="0" smtClean="0">
                <a:solidFill>
                  <a:schemeClr val="tx2"/>
                </a:solidFill>
                <a:sym typeface="Symbol"/>
              </a:rPr>
              <a:t>k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,</a:t>
            </a:r>
            <a:r>
              <a:rPr lang="fr-FR" sz="2400" b="0" dirty="0" smtClean="0">
                <a:solidFill>
                  <a:schemeClr val="tx2"/>
                </a:solidFill>
              </a:rPr>
              <a:t>x</a:t>
            </a:r>
            <a:r>
              <a:rPr lang="fr-FR" sz="2400" b="0" baseline="-25000" dirty="0" smtClean="0">
                <a:solidFill>
                  <a:schemeClr val="tx2"/>
                </a:solidFill>
                <a:sym typeface="Symbol"/>
              </a:rPr>
              <a:t>k+1</a:t>
            </a:r>
            <a:r>
              <a:rPr lang="fr-FR" sz="2400" b="0" dirty="0" smtClean="0">
                <a:solidFill>
                  <a:schemeClr val="tx2"/>
                </a:solidFill>
              </a:rPr>
              <a:t>} </a:t>
            </a:r>
            <a:r>
              <a:rPr lang="fr-FR" sz="2400" b="0" dirty="0" err="1" smtClean="0">
                <a:solidFill>
                  <a:schemeClr val="tx2"/>
                </a:solidFill>
              </a:rPr>
              <a:t>is</a:t>
            </a:r>
            <a:r>
              <a:rPr lang="fr-FR" sz="2400" b="0" dirty="0" smtClean="0">
                <a:solidFill>
                  <a:schemeClr val="tx2"/>
                </a:solidFill>
              </a:rPr>
              <a:t> a </a:t>
            </a:r>
            <a:r>
              <a:rPr lang="fr-FR" sz="2400" b="0" dirty="0" err="1" smtClean="0">
                <a:solidFill>
                  <a:schemeClr val="tx2"/>
                </a:solidFill>
              </a:rPr>
              <a:t>chordless</a:t>
            </a:r>
            <a:r>
              <a:rPr lang="fr-FR" sz="2400" b="0" dirty="0" smtClean="0">
                <a:solidFill>
                  <a:schemeClr val="tx2"/>
                </a:solidFill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</a:rPr>
              <a:t>path</a:t>
            </a:r>
            <a:r>
              <a:rPr lang="fr-FR" sz="2400" b="0" dirty="0" smtClean="0">
                <a:solidFill>
                  <a:schemeClr val="tx2"/>
                </a:solidFill>
              </a:rPr>
              <a:t>, </a:t>
            </a:r>
            <a:r>
              <a:rPr lang="fr-FR" sz="2400" b="0" dirty="0" err="1" smtClean="0">
                <a:solidFill>
                  <a:schemeClr val="tx2"/>
                </a:solidFill>
              </a:rPr>
              <a:t>then</a:t>
            </a:r>
            <a:r>
              <a:rPr lang="fr-FR" sz="2400" b="0" dirty="0" smtClean="0">
                <a:solidFill>
                  <a:schemeClr val="tx2"/>
                </a:solidFill>
              </a:rPr>
              <a:t>  F 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 P  </a:t>
            </a:r>
            <a:r>
              <a:rPr lang="fr-FR" sz="2400" b="0" dirty="0" smtClean="0">
                <a:solidFill>
                  <a:schemeClr val="tx2"/>
                </a:solidFill>
                <a:latin typeface="French Script MT" pitchFamily="66" charset="0"/>
                <a:sym typeface="Symbol"/>
              </a:rPr>
              <a:t>F</a:t>
            </a:r>
            <a:r>
              <a:rPr lang="fr-FR" sz="2400" b="0" baseline="-25000" dirty="0" smtClean="0">
                <a:solidFill>
                  <a:schemeClr val="tx2"/>
                </a:solidFill>
                <a:sym typeface="Symbol"/>
              </a:rPr>
              <a:t>1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 </a:t>
            </a:r>
            <a:r>
              <a:rPr lang="fr-FR" sz="2400" b="0" dirty="0" smtClean="0">
                <a:solidFill>
                  <a:schemeClr val="tx2"/>
                </a:solidFill>
                <a:latin typeface="French Script MT" pitchFamily="66" charset="0"/>
                <a:sym typeface="Symbol"/>
              </a:rPr>
              <a:t>F</a:t>
            </a:r>
            <a:r>
              <a:rPr lang="fr-FR" sz="2400" b="0" baseline="-25000" dirty="0" smtClean="0">
                <a:solidFill>
                  <a:schemeClr val="tx2"/>
                </a:solidFill>
                <a:sym typeface="Symbol"/>
              </a:rPr>
              <a:t>2</a:t>
            </a:r>
          </a:p>
          <a:p>
            <a:pPr algn="l"/>
            <a:r>
              <a:rPr lang="fr-FR" sz="2400" b="0" dirty="0">
                <a:sym typeface="Symbol"/>
              </a:rPr>
              <a:t> </a:t>
            </a:r>
            <a:r>
              <a:rPr lang="fr-FR" sz="2400" b="0" dirty="0" smtClean="0">
                <a:sym typeface="Symbol"/>
              </a:rPr>
              <a:t>     </a:t>
            </a:r>
            <a:r>
              <a:rPr lang="fr-FR" sz="2400" b="0" dirty="0" err="1" smtClean="0">
                <a:sym typeface="Symbol"/>
              </a:rPr>
              <a:t>Apply</a:t>
            </a:r>
            <a:r>
              <a:rPr lang="fr-FR" sz="2400" b="0" dirty="0" smtClean="0">
                <a:sym typeface="Symbol"/>
              </a:rPr>
              <a:t> the </a:t>
            </a:r>
            <a:r>
              <a:rPr lang="fr-FR" sz="2400" b="0" dirty="0" err="1" smtClean="0">
                <a:sym typeface="Symbol"/>
              </a:rPr>
              <a:t>following</a:t>
            </a:r>
            <a:r>
              <a:rPr lang="fr-FR" sz="2400" b="0" dirty="0" smtClean="0">
                <a:sym typeface="Symbol"/>
              </a:rPr>
              <a:t>  to F{x</a:t>
            </a:r>
            <a:r>
              <a:rPr lang="fr-FR" sz="2400" b="0" baseline="-25000" dirty="0">
                <a:sym typeface="Symbol"/>
              </a:rPr>
              <a:t>1</a:t>
            </a:r>
            <a:r>
              <a:rPr lang="fr-FR" sz="2400" b="0" dirty="0" smtClean="0">
                <a:sym typeface="Symbol"/>
              </a:rPr>
              <a:t>} </a:t>
            </a:r>
            <a:r>
              <a:rPr lang="fr-FR" sz="2400" b="0" dirty="0">
                <a:sym typeface="Symbol"/>
              </a:rPr>
              <a:t> </a:t>
            </a:r>
            <a:r>
              <a:rPr lang="fr-FR" sz="2400" dirty="0" smtClean="0"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baseline="-25000" dirty="0" smtClean="0">
                <a:sym typeface="Symbol"/>
              </a:rPr>
              <a:t>2</a:t>
            </a:r>
            <a:r>
              <a:rPr lang="fr-FR" sz="2400" b="0" dirty="0" smtClean="0">
                <a:sym typeface="Symbol"/>
              </a:rPr>
              <a:t> , and </a:t>
            </a:r>
            <a:r>
              <a:rPr lang="fr-FR" sz="2400" b="0" dirty="0">
                <a:sym typeface="Symbol"/>
              </a:rPr>
              <a:t>F{</a:t>
            </a:r>
            <a:r>
              <a:rPr lang="fr-FR" sz="2400" b="0" dirty="0" smtClean="0">
                <a:sym typeface="Symbol"/>
              </a:rPr>
              <a:t>x</a:t>
            </a:r>
            <a:r>
              <a:rPr lang="fr-FR" sz="2400" b="0" baseline="-25000" dirty="0" smtClean="0">
                <a:sym typeface="Symbol"/>
              </a:rPr>
              <a:t>k+1</a:t>
            </a:r>
            <a:r>
              <a:rPr lang="fr-FR" sz="2400" b="0" dirty="0" smtClean="0">
                <a:sym typeface="Symbol"/>
              </a:rPr>
              <a:t>} </a:t>
            </a:r>
            <a:r>
              <a:rPr lang="fr-FR" sz="2400" b="0" dirty="0">
                <a:sym typeface="Symbol"/>
              </a:rPr>
              <a:t> </a:t>
            </a:r>
            <a:r>
              <a:rPr lang="fr-FR" sz="2400" dirty="0" smtClean="0"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baseline="-25000" dirty="0" smtClean="0">
                <a:sym typeface="Symbol"/>
              </a:rPr>
              <a:t>1</a:t>
            </a:r>
            <a:r>
              <a:rPr lang="fr-FR" sz="2400" b="0" dirty="0" smtClean="0">
                <a:sym typeface="Symbol"/>
              </a:rPr>
              <a:t> </a:t>
            </a:r>
            <a:endParaRPr lang="fr-FR" sz="2400" b="0" dirty="0"/>
          </a:p>
        </p:txBody>
      </p:sp>
      <p:sp>
        <p:nvSpPr>
          <p:cNvPr id="93" name="Titre 1"/>
          <p:cNvSpPr txBox="1">
            <a:spLocks/>
          </p:cNvSpPr>
          <p:nvPr/>
        </p:nvSpPr>
        <p:spPr>
          <a:xfrm>
            <a:off x="219101" y="4437112"/>
            <a:ext cx="6168815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2400" dirty="0" smtClean="0">
              <a:solidFill>
                <a:schemeClr val="tx2"/>
              </a:solidFill>
            </a:endParaRPr>
          </a:p>
          <a:p>
            <a:pPr algn="l"/>
            <a:r>
              <a:rPr lang="fr-FR" sz="2400" dirty="0" err="1" smtClean="0">
                <a:solidFill>
                  <a:schemeClr val="tx2"/>
                </a:solidFill>
              </a:rPr>
              <a:t>Lemma</a:t>
            </a:r>
            <a:r>
              <a:rPr lang="fr-FR" sz="2400" b="0" dirty="0" smtClean="0">
                <a:solidFill>
                  <a:schemeClr val="tx2"/>
                </a:solidFill>
              </a:rPr>
              <a:t> : </a:t>
            </a:r>
            <a:r>
              <a:rPr lang="fr-FR" sz="2400" b="0" dirty="0">
                <a:solidFill>
                  <a:schemeClr val="tx2"/>
                </a:solidFill>
                <a:sym typeface="Symbol"/>
              </a:rPr>
              <a:t>M = (S,</a:t>
            </a:r>
            <a:r>
              <a:rPr lang="fr-FR" sz="2400" b="0" dirty="0">
                <a:solidFill>
                  <a:schemeClr val="tx2"/>
                </a:solidFill>
                <a:latin typeface="French Script MT" pitchFamily="66" charset="0"/>
                <a:sym typeface="Symbol"/>
              </a:rPr>
              <a:t> F</a:t>
            </a:r>
            <a:r>
              <a:rPr lang="fr-FR" sz="2400" b="0" dirty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) </a:t>
            </a:r>
            <a:r>
              <a:rPr lang="fr-FR" sz="2400" b="0" dirty="0" err="1" smtClean="0">
                <a:solidFill>
                  <a:schemeClr val="tx2"/>
                </a:solidFill>
                <a:sym typeface="Symbol"/>
              </a:rPr>
              <a:t>matroid</a:t>
            </a:r>
            <a:r>
              <a:rPr lang="fr-FR" sz="2400" b="0" dirty="0" smtClean="0">
                <a:solidFill>
                  <a:schemeClr val="tx2"/>
                </a:solidFill>
                <a:sym typeface="Symbol"/>
              </a:rPr>
              <a:t>,  F</a:t>
            </a:r>
            <a:r>
              <a:rPr lang="fr-FR" sz="2400" dirty="0" smtClean="0">
                <a:solidFill>
                  <a:schemeClr val="tx2"/>
                </a:solidFill>
                <a:sym typeface="Symbol"/>
              </a:rPr>
              <a:t></a:t>
            </a:r>
            <a:r>
              <a:rPr lang="fr-FR" sz="2400" b="0" dirty="0">
                <a:solidFill>
                  <a:schemeClr val="tx2"/>
                </a:solidFill>
                <a:latin typeface="French Script MT" pitchFamily="66" charset="0"/>
                <a:sym typeface="Symbol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French Script MT" pitchFamily="66" charset="0"/>
                <a:sym typeface="Symbol"/>
              </a:rPr>
              <a:t>F  , 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x</a:t>
            </a:r>
            <a:r>
              <a:rPr lang="fr-FR" sz="2400" b="0" baseline="-25000" dirty="0" smtClean="0">
                <a:solidFill>
                  <a:srgbClr val="1F497D"/>
                </a:solidFill>
                <a:sym typeface="Symbol"/>
              </a:rPr>
              <a:t>1</a:t>
            </a:r>
            <a:r>
              <a:rPr lang="fr-FR" sz="2000" dirty="0" smtClean="0">
                <a:solidFill>
                  <a:schemeClr val="tx2"/>
                </a:solidFill>
                <a:sym typeface="Symbol"/>
              </a:rPr>
              <a:t>, … , </a:t>
            </a:r>
            <a:r>
              <a:rPr lang="fr-FR" sz="2400" b="0" dirty="0" err="1" smtClean="0">
                <a:solidFill>
                  <a:srgbClr val="1F497D"/>
                </a:solidFill>
                <a:sym typeface="Symbol"/>
              </a:rPr>
              <a:t>x</a:t>
            </a:r>
            <a:r>
              <a:rPr lang="fr-FR" sz="2400" b="0" baseline="-25000" dirty="0" err="1" smtClean="0">
                <a:solidFill>
                  <a:srgbClr val="1F497D"/>
                </a:solidFill>
                <a:sym typeface="Symbol"/>
              </a:rPr>
              <a:t>k</a:t>
            </a:r>
            <a:r>
              <a:rPr lang="fr-FR" sz="2400" b="0" baseline="-25000" dirty="0" smtClean="0">
                <a:solidFill>
                  <a:srgbClr val="1F497D"/>
                </a:solidFill>
                <a:sym typeface="Symbol"/>
              </a:rPr>
              <a:t> </a:t>
            </a:r>
            <a:r>
              <a:rPr lang="fr-FR" sz="2000" dirty="0" smtClean="0">
                <a:solidFill>
                  <a:schemeClr val="tx2"/>
                </a:solidFill>
                <a:sym typeface="Symbol"/>
              </a:rPr>
              <a:t></a:t>
            </a:r>
            <a:r>
              <a:rPr lang="fr-FR" sz="2400" b="0" dirty="0" smtClean="0">
                <a:solidFill>
                  <a:srgbClr val="1F497D"/>
                </a:solidFill>
              </a:rPr>
              <a:t> </a:t>
            </a:r>
            <a:r>
              <a:rPr lang="fr-FR" sz="2400" b="0" dirty="0">
                <a:solidFill>
                  <a:srgbClr val="1F497D"/>
                </a:solidFill>
              </a:rPr>
              <a:t>F</a:t>
            </a:r>
            <a:r>
              <a:rPr lang="fr-FR" sz="2400" b="0" baseline="-25000" dirty="0">
                <a:solidFill>
                  <a:srgbClr val="1F497D"/>
                </a:solidFill>
              </a:rPr>
              <a:t> </a:t>
            </a:r>
            <a:endParaRPr lang="fr-FR" sz="2400" b="0" dirty="0" smtClean="0">
              <a:solidFill>
                <a:schemeClr val="tx2"/>
              </a:solidFill>
              <a:latin typeface="French Script MT" pitchFamily="66" charset="0"/>
              <a:sym typeface="Symbol"/>
            </a:endParaRPr>
          </a:p>
          <a:p>
            <a:pPr algn="l"/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If       y</a:t>
            </a:r>
            <a:r>
              <a:rPr lang="fr-FR" sz="2400" b="0" baseline="-25000" dirty="0" smtClean="0">
                <a:solidFill>
                  <a:srgbClr val="1F497D"/>
                </a:solidFill>
                <a:sym typeface="Symbol"/>
              </a:rPr>
              <a:t>i</a:t>
            </a:r>
            <a:r>
              <a:rPr lang="fr-FR" sz="2000" dirty="0" smtClean="0">
                <a:solidFill>
                  <a:schemeClr val="tx2"/>
                </a:solidFill>
                <a:sym typeface="Symbol"/>
              </a:rPr>
              <a:t>  </a:t>
            </a:r>
            <a:r>
              <a:rPr lang="fr-FR" sz="2400" b="0" dirty="0" err="1" smtClean="0">
                <a:solidFill>
                  <a:srgbClr val="1F497D"/>
                </a:solidFill>
                <a:sym typeface="Symbol"/>
              </a:rPr>
              <a:t>is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 in the unique cycle of F</a:t>
            </a:r>
            <a:r>
              <a:rPr lang="fr-FR" sz="2400" b="0" baseline="-25000" dirty="0" smtClean="0">
                <a:solidFill>
                  <a:srgbClr val="1F497D"/>
                </a:solidFill>
              </a:rPr>
              <a:t>i</a:t>
            </a:r>
            <a:r>
              <a:rPr lang="fr-FR" sz="2400" b="0" dirty="0" smtClean="0">
                <a:solidFill>
                  <a:schemeClr val="tx2"/>
                </a:solidFill>
                <a:latin typeface="French Script MT" pitchFamily="66" charset="0"/>
                <a:sym typeface="Symbol"/>
              </a:rPr>
              <a:t> </a:t>
            </a:r>
            <a:r>
              <a:rPr lang="fr-FR" sz="2400" b="0" dirty="0">
                <a:solidFill>
                  <a:srgbClr val="1F497D"/>
                </a:solidFill>
                <a:sym typeface="Symbol"/>
              </a:rPr>
              <a:t> x</a:t>
            </a:r>
            <a:r>
              <a:rPr lang="fr-FR" sz="2400" b="0" baseline="-25000" dirty="0">
                <a:solidFill>
                  <a:srgbClr val="1F497D"/>
                </a:solidFill>
                <a:sym typeface="Symbol"/>
              </a:rPr>
              <a:t>i</a:t>
            </a:r>
            <a:r>
              <a:rPr lang="fr-FR" sz="2400" b="0" dirty="0" smtClean="0">
                <a:solidFill>
                  <a:schemeClr val="tx2"/>
                </a:solidFill>
                <a:latin typeface="French Script MT" pitchFamily="66" charset="0"/>
                <a:sym typeface="Symbol"/>
              </a:rPr>
              <a:t> 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, </a:t>
            </a:r>
          </a:p>
          <a:p>
            <a:pPr algn="l"/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but    </a:t>
            </a:r>
            <a:r>
              <a:rPr lang="fr-FR" sz="2400" b="0" dirty="0" err="1" smtClean="0">
                <a:solidFill>
                  <a:srgbClr val="1F497D"/>
                </a:solidFill>
                <a:sym typeface="Symbol"/>
              </a:rPr>
              <a:t>y</a:t>
            </a:r>
            <a:r>
              <a:rPr lang="fr-FR" sz="2400" b="0" baseline="-25000" dirty="0" err="1" smtClean="0">
                <a:solidFill>
                  <a:srgbClr val="1F497D"/>
                </a:solidFill>
                <a:sym typeface="Symbol"/>
              </a:rPr>
              <a:t>j</a:t>
            </a:r>
            <a:r>
              <a:rPr lang="fr-FR" sz="2000" dirty="0" smtClean="0">
                <a:solidFill>
                  <a:schemeClr val="tx2"/>
                </a:solidFill>
                <a:sym typeface="Symbol"/>
              </a:rPr>
              <a:t>  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, j=i+1, … k  </a:t>
            </a:r>
            <a:r>
              <a:rPr lang="fr-FR" sz="2400" b="0" dirty="0" err="1" smtClean="0">
                <a:solidFill>
                  <a:srgbClr val="1F497D"/>
                </a:solidFill>
                <a:sym typeface="Symbol"/>
              </a:rPr>
              <a:t>is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 not, </a:t>
            </a:r>
            <a:r>
              <a:rPr lang="fr-FR" sz="2400" b="0" dirty="0" err="1" smtClean="0">
                <a:solidFill>
                  <a:srgbClr val="1F497D"/>
                </a:solidFill>
                <a:sym typeface="Symbol"/>
              </a:rPr>
              <a:t>then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 </a:t>
            </a:r>
          </a:p>
          <a:p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( F \ { y</a:t>
            </a:r>
            <a:r>
              <a:rPr lang="fr-FR" sz="2400" b="0" baseline="-25000" dirty="0" smtClean="0">
                <a:solidFill>
                  <a:srgbClr val="1F497D"/>
                </a:solidFill>
                <a:sym typeface="Symbol"/>
              </a:rPr>
              <a:t>1</a:t>
            </a:r>
            <a:r>
              <a:rPr lang="fr-FR" sz="2400" dirty="0">
                <a:solidFill>
                  <a:schemeClr val="tx2"/>
                </a:solidFill>
                <a:sym typeface="Symbol"/>
              </a:rPr>
              <a:t>, … , </a:t>
            </a:r>
            <a:r>
              <a:rPr lang="fr-FR" sz="2400" b="0" dirty="0" err="1" smtClean="0">
                <a:solidFill>
                  <a:srgbClr val="1F497D"/>
                </a:solidFill>
                <a:sym typeface="Symbol"/>
              </a:rPr>
              <a:t>y</a:t>
            </a:r>
            <a:r>
              <a:rPr lang="fr-FR" sz="2400" b="0" baseline="-25000" dirty="0" err="1" smtClean="0">
                <a:solidFill>
                  <a:srgbClr val="1F497D"/>
                </a:solidFill>
                <a:sym typeface="Symbol"/>
              </a:rPr>
              <a:t>k</a:t>
            </a:r>
            <a:r>
              <a:rPr lang="fr-FR" sz="2400" b="0" baseline="-25000" dirty="0" smtClean="0">
                <a:solidFill>
                  <a:srgbClr val="1F497D"/>
                </a:solidFill>
                <a:sym typeface="Symbol"/>
              </a:rPr>
              <a:t> 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} )  </a:t>
            </a:r>
            <a:r>
              <a:rPr lang="fr-FR" sz="2400" b="0" dirty="0">
                <a:solidFill>
                  <a:srgbClr val="1F497D"/>
                </a:solidFill>
                <a:sym typeface="Symbol"/>
              </a:rPr>
              <a:t>{ 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x</a:t>
            </a:r>
            <a:r>
              <a:rPr lang="fr-FR" sz="2400" b="0" baseline="-25000" dirty="0" smtClean="0">
                <a:solidFill>
                  <a:srgbClr val="1F497D"/>
                </a:solidFill>
                <a:sym typeface="Symbol"/>
              </a:rPr>
              <a:t>1</a:t>
            </a:r>
            <a:r>
              <a:rPr lang="fr-FR" sz="2400" dirty="0">
                <a:solidFill>
                  <a:schemeClr val="tx2"/>
                </a:solidFill>
                <a:sym typeface="Symbol"/>
              </a:rPr>
              <a:t>, … , </a:t>
            </a:r>
            <a:r>
              <a:rPr lang="fr-FR" sz="2400" b="0" dirty="0" err="1" smtClean="0">
                <a:solidFill>
                  <a:srgbClr val="1F497D"/>
                </a:solidFill>
                <a:sym typeface="Symbol"/>
              </a:rPr>
              <a:t>x</a:t>
            </a:r>
            <a:r>
              <a:rPr lang="fr-FR" sz="2400" b="0" baseline="-25000" dirty="0" err="1" smtClean="0">
                <a:solidFill>
                  <a:srgbClr val="1F497D"/>
                </a:solidFill>
                <a:sym typeface="Symbol"/>
              </a:rPr>
              <a:t>k</a:t>
            </a:r>
            <a:r>
              <a:rPr lang="fr-FR" sz="2400" b="0" baseline="-25000" dirty="0" smtClean="0">
                <a:solidFill>
                  <a:srgbClr val="1F497D"/>
                </a:solidFill>
                <a:sym typeface="Symbol"/>
              </a:rPr>
              <a:t> </a:t>
            </a:r>
            <a:r>
              <a:rPr lang="fr-FR" sz="2400" b="0" dirty="0">
                <a:solidFill>
                  <a:srgbClr val="1F497D"/>
                </a:solidFill>
                <a:sym typeface="Symbol"/>
              </a:rPr>
              <a:t>} </a:t>
            </a:r>
            <a:r>
              <a:rPr lang="fr-FR" sz="2400" dirty="0" smtClean="0">
                <a:solidFill>
                  <a:schemeClr val="tx2"/>
                </a:solidFill>
                <a:sym typeface="Symbol"/>
              </a:rPr>
              <a:t></a:t>
            </a:r>
            <a:r>
              <a:rPr lang="fr-FR" sz="2400" b="0" dirty="0" smtClean="0">
                <a:solidFill>
                  <a:schemeClr val="tx2"/>
                </a:solidFill>
                <a:latin typeface="French Script MT" pitchFamily="66" charset="0"/>
                <a:sym typeface="Symbol"/>
              </a:rPr>
              <a:t> </a:t>
            </a:r>
            <a:r>
              <a:rPr lang="fr-FR" sz="2400" b="0" dirty="0">
                <a:solidFill>
                  <a:schemeClr val="tx2"/>
                </a:solidFill>
                <a:latin typeface="French Script MT" pitchFamily="66" charset="0"/>
                <a:sym typeface="Symbol"/>
              </a:rPr>
              <a:t>F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 </a:t>
            </a:r>
            <a:endParaRPr lang="fr-FR" sz="2400" dirty="0">
              <a:solidFill>
                <a:schemeClr val="tx2"/>
              </a:solidFill>
            </a:endParaRPr>
          </a:p>
          <a:p>
            <a:pPr algn="l"/>
            <a:endParaRPr lang="fr-FR" sz="2400" b="0" dirty="0"/>
          </a:p>
        </p:txBody>
      </p:sp>
      <p:sp>
        <p:nvSpPr>
          <p:cNvPr id="94" name="Rectangle à coins arrondis 93"/>
          <p:cNvSpPr/>
          <p:nvPr/>
        </p:nvSpPr>
        <p:spPr>
          <a:xfrm>
            <a:off x="1187624" y="1570717"/>
            <a:ext cx="1872208" cy="10865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ZoneTexte 94"/>
          <p:cNvSpPr txBox="1"/>
          <p:nvPr/>
        </p:nvSpPr>
        <p:spPr>
          <a:xfrm>
            <a:off x="1887992" y="1846467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+mn-lt"/>
              </a:rPr>
              <a:t>F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899592" y="1714195"/>
            <a:ext cx="1005082" cy="8844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2443256" y="1699681"/>
            <a:ext cx="1005082" cy="8844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8" name="Connecteur droit avec flèche 97"/>
          <p:cNvCxnSpPr/>
          <p:nvPr/>
        </p:nvCxnSpPr>
        <p:spPr>
          <a:xfrm>
            <a:off x="1043608" y="2130700"/>
            <a:ext cx="505571" cy="28906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 flipV="1">
            <a:off x="2627784" y="2126430"/>
            <a:ext cx="721595" cy="16344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/>
          <p:nvPr/>
        </p:nvSpPr>
        <p:spPr>
          <a:xfrm>
            <a:off x="770090" y="187272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x</a:t>
            </a:r>
            <a:endParaRPr lang="fr-FR" sz="24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1" name="Ellipse 100"/>
          <p:cNvSpPr/>
          <p:nvPr/>
        </p:nvSpPr>
        <p:spPr>
          <a:xfrm flipH="1">
            <a:off x="1043046" y="2088187"/>
            <a:ext cx="61524" cy="765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ZoneTexte 101"/>
          <p:cNvSpPr txBox="1"/>
          <p:nvPr/>
        </p:nvSpPr>
        <p:spPr>
          <a:xfrm>
            <a:off x="2938714" y="1311151"/>
            <a:ext cx="1129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latin typeface="+mn-lt"/>
              </a:rPr>
              <a:t>C</a:t>
            </a:r>
            <a:r>
              <a:rPr lang="fr-FR" sz="2400" b="0" baseline="-25000" dirty="0" smtClean="0">
                <a:latin typeface="Calibri"/>
                <a:sym typeface="Symbol"/>
              </a:rPr>
              <a:t>2</a:t>
            </a:r>
            <a:r>
              <a:rPr lang="fr-FR" sz="2400" b="0" dirty="0" smtClean="0">
                <a:latin typeface="+mn-lt"/>
                <a:sym typeface="Symbol"/>
              </a:rPr>
              <a:t></a:t>
            </a:r>
            <a:r>
              <a:rPr lang="fr-FR" sz="2400" dirty="0" smtClean="0">
                <a:latin typeface="Script MT Bold" pitchFamily="66" charset="0"/>
                <a:cs typeface="Arial" pitchFamily="34" charset="0"/>
                <a:sym typeface="Symbol"/>
              </a:rPr>
              <a:t>C</a:t>
            </a:r>
            <a:r>
              <a:rPr lang="fr-FR" sz="2400" b="0" baseline="-25000" dirty="0" smtClean="0">
                <a:latin typeface="Calibri"/>
                <a:sym typeface="Symbol"/>
              </a:rPr>
              <a:t>2</a:t>
            </a:r>
            <a:endParaRPr lang="fr-FR" sz="2400" b="0" dirty="0">
              <a:latin typeface="+mn-lt"/>
            </a:endParaRPr>
          </a:p>
        </p:txBody>
      </p:sp>
      <p:sp>
        <p:nvSpPr>
          <p:cNvPr id="103" name="Ellipse 102"/>
          <p:cNvSpPr/>
          <p:nvPr/>
        </p:nvSpPr>
        <p:spPr>
          <a:xfrm flipH="1">
            <a:off x="2566260" y="2240587"/>
            <a:ext cx="61524" cy="765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ZoneTexte 103"/>
          <p:cNvSpPr txBox="1"/>
          <p:nvPr/>
        </p:nvSpPr>
        <p:spPr>
          <a:xfrm flipH="1">
            <a:off x="2414790" y="1855466"/>
            <a:ext cx="23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2"/>
                </a:solidFill>
                <a:latin typeface="+mn-lt"/>
              </a:rPr>
              <a:t>y</a:t>
            </a:r>
            <a:endParaRPr lang="fr-FR" sz="2400" b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5" name="Ellipse 104"/>
          <p:cNvSpPr/>
          <p:nvPr/>
        </p:nvSpPr>
        <p:spPr>
          <a:xfrm flipH="1">
            <a:off x="1543634" y="2377908"/>
            <a:ext cx="61524" cy="765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 flipH="1">
            <a:off x="3315368" y="2103828"/>
            <a:ext cx="61524" cy="765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ZoneTexte 106"/>
          <p:cNvSpPr txBox="1"/>
          <p:nvPr/>
        </p:nvSpPr>
        <p:spPr>
          <a:xfrm>
            <a:off x="395536" y="2607295"/>
            <a:ext cx="133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C</a:t>
            </a:r>
            <a:r>
              <a:rPr lang="fr-FR" sz="2400" b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1</a:t>
            </a:r>
            <a:r>
              <a:rPr lang="fr-FR" sz="2400" b="0" dirty="0" smtClean="0">
                <a:solidFill>
                  <a:srgbClr val="C00000"/>
                </a:solidFill>
                <a:latin typeface="+mn-lt"/>
                <a:sym typeface="Symbol"/>
              </a:rPr>
              <a:t></a:t>
            </a:r>
            <a:r>
              <a:rPr lang="fr-FR" sz="2400" dirty="0" smtClean="0">
                <a:solidFill>
                  <a:srgbClr val="C00000"/>
                </a:solidFill>
                <a:latin typeface="Script MT Bold" pitchFamily="66" charset="0"/>
                <a:cs typeface="Arial" pitchFamily="34" charset="0"/>
                <a:sym typeface="Symbol"/>
              </a:rPr>
              <a:t>C</a:t>
            </a:r>
            <a:r>
              <a:rPr lang="fr-FR" sz="2400" b="0" baseline="-25000" dirty="0">
                <a:solidFill>
                  <a:srgbClr val="C00000"/>
                </a:solidFill>
                <a:latin typeface="Calibri"/>
                <a:sym typeface="Symbol"/>
              </a:rPr>
              <a:t>1</a:t>
            </a:r>
            <a:endParaRPr lang="fr-FR" sz="24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7326633" y="4685549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+mn-lt"/>
              </a:rPr>
              <a:t>F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9" name="Rectangle à coins arrondis 108"/>
          <p:cNvSpPr/>
          <p:nvPr/>
        </p:nvSpPr>
        <p:spPr>
          <a:xfrm>
            <a:off x="6808063" y="4970785"/>
            <a:ext cx="1872208" cy="10865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0" name="Connecteur droit 109"/>
          <p:cNvCxnSpPr>
            <a:stCxn id="114" idx="4"/>
            <a:endCxn id="134" idx="7"/>
          </p:cNvCxnSpPr>
          <p:nvPr/>
        </p:nvCxnSpPr>
        <p:spPr>
          <a:xfrm>
            <a:off x="6754052" y="4845182"/>
            <a:ext cx="203985" cy="665647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llipse 112"/>
          <p:cNvSpPr/>
          <p:nvPr/>
        </p:nvSpPr>
        <p:spPr>
          <a:xfrm flipH="1">
            <a:off x="7125123" y="4607380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 flipH="1">
            <a:off x="6671014" y="4625259"/>
            <a:ext cx="166077" cy="219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6" name="Connecteur droit 115"/>
          <p:cNvCxnSpPr>
            <a:stCxn id="120" idx="3"/>
            <a:endCxn id="121" idx="0"/>
          </p:cNvCxnSpPr>
          <p:nvPr/>
        </p:nvCxnSpPr>
        <p:spPr>
          <a:xfrm>
            <a:off x="8274987" y="4721389"/>
            <a:ext cx="201646" cy="779302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Ellipse 118"/>
          <p:cNvSpPr/>
          <p:nvPr/>
        </p:nvSpPr>
        <p:spPr>
          <a:xfrm flipH="1">
            <a:off x="7431925" y="5486739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 flipH="1">
            <a:off x="8180471" y="4596231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 flipH="1">
            <a:off x="8421267" y="5500691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 flipH="1">
            <a:off x="7647949" y="4596231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ZoneTexte 122"/>
          <p:cNvSpPr txBox="1"/>
          <p:nvPr/>
        </p:nvSpPr>
        <p:spPr>
          <a:xfrm>
            <a:off x="8460432" y="4941168"/>
            <a:ext cx="590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+mn-lt"/>
              </a:rPr>
              <a:t>F</a:t>
            </a:r>
            <a:endParaRPr lang="fr-FR" sz="2400" dirty="0"/>
          </a:p>
          <a:p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7453792" y="5066153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P</a:t>
            </a:r>
            <a:endParaRPr lang="fr-FR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6924895" y="4149080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x</a:t>
            </a:r>
            <a:r>
              <a:rPr lang="fr-FR" sz="2400" b="0" baseline="-25000" dirty="0" smtClean="0">
                <a:solidFill>
                  <a:srgbClr val="1F497D"/>
                </a:solidFill>
                <a:latin typeface="Calibri"/>
                <a:sym typeface="Symbol"/>
              </a:rPr>
              <a:t>2</a:t>
            </a:r>
            <a:endParaRPr lang="fr-FR" sz="2400" dirty="0">
              <a:latin typeface="+mn-lt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7430438" y="4149963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x</a:t>
            </a:r>
            <a:r>
              <a:rPr lang="fr-FR" sz="2400" b="0" baseline="-25000" dirty="0" smtClean="0">
                <a:solidFill>
                  <a:srgbClr val="1F497D"/>
                </a:solidFill>
                <a:latin typeface="Calibri"/>
                <a:sym typeface="Symbol"/>
              </a:rPr>
              <a:t>3</a:t>
            </a:r>
            <a:endParaRPr lang="fr-FR" sz="2400" dirty="0">
              <a:latin typeface="+mn-lt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8058033" y="4183360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x</a:t>
            </a:r>
            <a:r>
              <a:rPr lang="fr-FR" sz="2400" b="0" baseline="-25000" dirty="0" err="1">
                <a:solidFill>
                  <a:srgbClr val="1F497D"/>
                </a:solidFill>
                <a:latin typeface="Calibri"/>
                <a:sym typeface="Symbol"/>
              </a:rPr>
              <a:t>k</a:t>
            </a:r>
            <a:endParaRPr lang="fr-FR" sz="2400" dirty="0">
              <a:latin typeface="+mn-lt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7534770" y="4178697"/>
            <a:ext cx="962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…</a:t>
            </a:r>
            <a:endParaRPr lang="fr-FR" sz="2400" dirty="0">
              <a:latin typeface="+mn-lt"/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6765083" y="5546849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y</a:t>
            </a:r>
            <a:r>
              <a:rPr lang="fr-FR" sz="2400" b="0" baseline="-25000" dirty="0">
                <a:solidFill>
                  <a:srgbClr val="1F497D"/>
                </a:solidFill>
                <a:latin typeface="Calibri"/>
                <a:sym typeface="Symbol"/>
              </a:rPr>
              <a:t>1</a:t>
            </a:r>
            <a:endParaRPr lang="fr-FR" sz="2400" dirty="0">
              <a:latin typeface="+mn-lt"/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7715701" y="5546849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y</a:t>
            </a:r>
            <a:r>
              <a:rPr lang="fr-FR" sz="2400" b="0" baseline="-25000" dirty="0">
                <a:solidFill>
                  <a:srgbClr val="1F497D"/>
                </a:solidFill>
                <a:latin typeface="Calibri"/>
                <a:sym typeface="Symbol"/>
              </a:rPr>
              <a:t>3</a:t>
            </a:r>
            <a:endParaRPr lang="fr-FR" sz="2400" dirty="0">
              <a:latin typeface="+mn-lt"/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7976192" y="5589240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…</a:t>
            </a:r>
            <a:endParaRPr lang="fr-FR" sz="2400" dirty="0">
              <a:latin typeface="+mn-lt"/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7235855" y="5546260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y</a:t>
            </a:r>
            <a:r>
              <a:rPr lang="fr-FR" sz="2400" b="0" baseline="-25000" dirty="0" smtClean="0">
                <a:solidFill>
                  <a:srgbClr val="1F497D"/>
                </a:solidFill>
                <a:latin typeface="Calibri"/>
                <a:sym typeface="Symbol"/>
              </a:rPr>
              <a:t>2</a:t>
            </a:r>
            <a:endParaRPr lang="fr-FR" sz="2400" dirty="0">
              <a:latin typeface="+mn-lt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8277251" y="5560212"/>
            <a:ext cx="471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Symbol"/>
              </a:rPr>
              <a:t>y</a:t>
            </a:r>
            <a:r>
              <a:rPr lang="fr-FR" sz="2400" b="0" baseline="-25000" dirty="0" err="1" smtClean="0">
                <a:solidFill>
                  <a:schemeClr val="tx2"/>
                </a:solidFill>
                <a:latin typeface="Calibri"/>
                <a:sym typeface="Symbol"/>
              </a:rPr>
              <a:t>k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4" name="Ellipse 133"/>
          <p:cNvSpPr/>
          <p:nvPr/>
        </p:nvSpPr>
        <p:spPr>
          <a:xfrm flipH="1">
            <a:off x="6941821" y="5489355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5" name="Connecteur droit 134"/>
          <p:cNvCxnSpPr>
            <a:endCxn id="119" idx="7"/>
          </p:cNvCxnSpPr>
          <p:nvPr/>
        </p:nvCxnSpPr>
        <p:spPr>
          <a:xfrm>
            <a:off x="7180489" y="4669547"/>
            <a:ext cx="267652" cy="838666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>
            <a:endCxn id="137" idx="0"/>
          </p:cNvCxnSpPr>
          <p:nvPr/>
        </p:nvCxnSpPr>
        <p:spPr>
          <a:xfrm>
            <a:off x="7731917" y="4682753"/>
            <a:ext cx="230402" cy="789472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Ellipse 136"/>
          <p:cNvSpPr/>
          <p:nvPr/>
        </p:nvSpPr>
        <p:spPr>
          <a:xfrm flipH="1">
            <a:off x="7906953" y="5472225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ZoneTexte 137"/>
          <p:cNvSpPr txBox="1"/>
          <p:nvPr/>
        </p:nvSpPr>
        <p:spPr>
          <a:xfrm>
            <a:off x="6398076" y="4149080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x</a:t>
            </a:r>
            <a:r>
              <a:rPr lang="fr-FR" sz="2400" b="0" baseline="-25000" dirty="0">
                <a:solidFill>
                  <a:schemeClr val="tx2"/>
                </a:solidFill>
                <a:latin typeface="Calibri"/>
                <a:sym typeface="Symbol"/>
              </a:rPr>
              <a:t>1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0" name="Titre 1"/>
          <p:cNvSpPr txBox="1">
            <a:spLocks/>
          </p:cNvSpPr>
          <p:nvPr/>
        </p:nvSpPr>
        <p:spPr>
          <a:xfrm>
            <a:off x="216024" y="6237312"/>
            <a:ext cx="8892480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 smtClean="0">
                <a:solidFill>
                  <a:schemeClr val="tx2"/>
                </a:solidFill>
              </a:rPr>
              <a:t>Proof</a:t>
            </a:r>
            <a:r>
              <a:rPr lang="fr-FR" sz="2400" b="0" dirty="0" smtClean="0">
                <a:solidFill>
                  <a:schemeClr val="tx2"/>
                </a:solidFill>
              </a:rPr>
              <a:t>:  For k= 1 </a:t>
            </a:r>
            <a:r>
              <a:rPr lang="fr-FR" sz="2400" b="0" dirty="0" err="1" smtClean="0">
                <a:solidFill>
                  <a:schemeClr val="tx2"/>
                </a:solidFill>
              </a:rPr>
              <a:t>true</a:t>
            </a:r>
            <a:r>
              <a:rPr lang="fr-FR" sz="2400" b="0" dirty="0" smtClean="0">
                <a:solidFill>
                  <a:schemeClr val="tx2"/>
                </a:solidFill>
              </a:rPr>
              <a:t>, and </a:t>
            </a:r>
            <a:r>
              <a:rPr lang="fr-FR" sz="2400" b="0" dirty="0" err="1" smtClean="0">
                <a:solidFill>
                  <a:schemeClr val="tx2"/>
                </a:solidFill>
              </a:rPr>
              <a:t>then</a:t>
            </a:r>
            <a:r>
              <a:rPr lang="fr-FR" sz="2400" b="0" dirty="0" smtClean="0">
                <a:solidFill>
                  <a:schemeClr val="tx2"/>
                </a:solidFill>
              </a:rPr>
              <a:t> use </a:t>
            </a:r>
            <a:r>
              <a:rPr lang="fr-FR" sz="2400" b="0" dirty="0" err="1" smtClean="0">
                <a:solidFill>
                  <a:schemeClr val="tx2"/>
                </a:solidFill>
              </a:rPr>
              <a:t>it</a:t>
            </a:r>
            <a:r>
              <a:rPr lang="fr-FR" sz="2400" b="0" dirty="0" smtClean="0">
                <a:solidFill>
                  <a:schemeClr val="tx2"/>
                </a:solidFill>
              </a:rPr>
              <a:t> by induction to </a:t>
            </a:r>
            <a:r>
              <a:rPr lang="fr-FR" sz="2400" b="0" dirty="0">
                <a:solidFill>
                  <a:srgbClr val="1F497D"/>
                </a:solidFill>
                <a:sym typeface="Symbol"/>
              </a:rPr>
              <a:t> 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(F </a:t>
            </a:r>
            <a:r>
              <a:rPr lang="fr-FR" sz="2400" b="0" dirty="0">
                <a:solidFill>
                  <a:srgbClr val="1F497D"/>
                </a:solidFill>
                <a:sym typeface="Symbol"/>
              </a:rPr>
              <a:t>\ 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{</a:t>
            </a:r>
            <a:r>
              <a:rPr lang="fr-FR" sz="2400" b="0" dirty="0" err="1" smtClean="0">
                <a:solidFill>
                  <a:srgbClr val="1F497D"/>
                </a:solidFill>
                <a:sym typeface="Symbol"/>
              </a:rPr>
              <a:t>y</a:t>
            </a:r>
            <a:r>
              <a:rPr lang="fr-FR" sz="2400" b="0" baseline="-25000" dirty="0" err="1" smtClean="0">
                <a:solidFill>
                  <a:srgbClr val="1F497D"/>
                </a:solidFill>
                <a:sym typeface="Symbol"/>
              </a:rPr>
              <a:t>k</a:t>
            </a:r>
            <a:r>
              <a:rPr lang="fr-FR" sz="2400" b="0" baseline="-25000" dirty="0" smtClean="0">
                <a:solidFill>
                  <a:srgbClr val="1F497D"/>
                </a:solidFill>
                <a:sym typeface="Symbol"/>
              </a:rPr>
              <a:t> </a:t>
            </a:r>
            <a:r>
              <a:rPr lang="fr-FR" sz="2400" b="0" dirty="0">
                <a:solidFill>
                  <a:srgbClr val="1F497D"/>
                </a:solidFill>
                <a:sym typeface="Symbol"/>
              </a:rPr>
              <a:t>} )  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{</a:t>
            </a:r>
            <a:r>
              <a:rPr lang="fr-FR" sz="2400" b="0" dirty="0" err="1" smtClean="0">
                <a:solidFill>
                  <a:srgbClr val="1F497D"/>
                </a:solidFill>
                <a:sym typeface="Symbol"/>
              </a:rPr>
              <a:t>x</a:t>
            </a:r>
            <a:r>
              <a:rPr lang="fr-FR" sz="2400" b="0" baseline="-25000" dirty="0" err="1" smtClean="0">
                <a:solidFill>
                  <a:srgbClr val="1F497D"/>
                </a:solidFill>
                <a:sym typeface="Symbol"/>
              </a:rPr>
              <a:t>k</a:t>
            </a:r>
            <a:r>
              <a:rPr lang="fr-FR" sz="2400" b="0" baseline="-25000" dirty="0" smtClean="0">
                <a:solidFill>
                  <a:srgbClr val="1F497D"/>
                </a:solidFill>
                <a:sym typeface="Symbol"/>
              </a:rPr>
              <a:t> </a:t>
            </a:r>
            <a:r>
              <a:rPr lang="fr-FR" sz="2400" b="0" dirty="0" smtClean="0">
                <a:solidFill>
                  <a:srgbClr val="1F497D"/>
                </a:solidFill>
                <a:sym typeface="Symbol"/>
              </a:rPr>
              <a:t>} .</a:t>
            </a:r>
            <a:r>
              <a:rPr lang="fr-FR" sz="2400" b="0" dirty="0" smtClean="0">
                <a:solidFill>
                  <a:schemeClr val="tx2"/>
                </a:solidFill>
              </a:rPr>
              <a:t> </a:t>
            </a:r>
            <a:endParaRPr lang="fr-FR" sz="2400" b="0" dirty="0"/>
          </a:p>
        </p:txBody>
      </p:sp>
    </p:spTree>
    <p:extLst>
      <p:ext uri="{BB962C8B-B14F-4D97-AF65-F5344CB8AC3E}">
        <p14:creationId xmlns:p14="http://schemas.microsoft.com/office/powerpoint/2010/main" val="384113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859216" cy="1008112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tx2"/>
                </a:solidFill>
              </a:rPr>
              <a:t>No </a:t>
            </a:r>
            <a:r>
              <a:rPr lang="fr-FR" sz="2400" dirty="0" err="1" smtClean="0">
                <a:solidFill>
                  <a:schemeClr val="tx2"/>
                </a:solidFill>
              </a:rPr>
              <a:t>improving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</a:rPr>
              <a:t>path</a:t>
            </a:r>
            <a:r>
              <a:rPr lang="fr-FR" sz="2400" dirty="0" smtClean="0">
                <a:solidFill>
                  <a:schemeClr val="tx2"/>
                </a:solidFill>
              </a:rPr>
              <a:t> :  show </a:t>
            </a:r>
            <a:r>
              <a:rPr lang="fr-FR" sz="2400" dirty="0" err="1" smtClean="0">
                <a:solidFill>
                  <a:schemeClr val="tx2"/>
                </a:solidFill>
              </a:rPr>
              <a:t>that</a:t>
            </a:r>
            <a:r>
              <a:rPr lang="fr-FR" sz="2400" dirty="0" smtClean="0">
                <a:solidFill>
                  <a:schemeClr val="tx2"/>
                </a:solidFill>
              </a:rPr>
              <a:t> the solution </a:t>
            </a:r>
            <a:r>
              <a:rPr lang="fr-FR" sz="2400" dirty="0" err="1" smtClean="0">
                <a:solidFill>
                  <a:schemeClr val="tx2"/>
                </a:solidFill>
              </a:rPr>
              <a:t>is</a:t>
            </a:r>
            <a:r>
              <a:rPr lang="fr-FR" sz="2400" dirty="0" smtClean="0">
                <a:solidFill>
                  <a:schemeClr val="tx2"/>
                </a:solidFill>
              </a:rPr>
              <a:t> optimal</a:t>
            </a:r>
            <a:endParaRPr lang="fr-FR" sz="24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6132" y="-171400"/>
            <a:ext cx="92525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0" dirty="0" err="1" smtClean="0">
                <a:solidFill>
                  <a:schemeClr val="tx2"/>
                </a:solidFill>
              </a:rPr>
              <a:t>Matroid</a:t>
            </a:r>
            <a:r>
              <a:rPr lang="fr-FR" sz="4000" b="0" dirty="0" smtClean="0">
                <a:solidFill>
                  <a:schemeClr val="tx2"/>
                </a:solidFill>
              </a:rPr>
              <a:t> </a:t>
            </a:r>
            <a:r>
              <a:rPr lang="fr-FR" sz="4000" b="0" smtClean="0">
                <a:solidFill>
                  <a:schemeClr val="tx2"/>
                </a:solidFill>
              </a:rPr>
              <a:t>Intersection </a:t>
            </a:r>
            <a:endParaRPr lang="fr-FR" sz="4000" b="0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88224" y="1631596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+mn-lt"/>
              </a:rPr>
              <a:t>F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069654" y="1916832"/>
            <a:ext cx="1872208" cy="10865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842670" y="2607295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T</a:t>
            </a:r>
            <a:endParaRPr lang="fr-FR" sz="2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508104" y="1829721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chemeClr val="bg1"/>
                </a:solidFill>
                <a:latin typeface="Calibri"/>
                <a:sym typeface="Symbol"/>
              </a:rPr>
              <a:t>S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5808039" y="2423441"/>
            <a:ext cx="586177" cy="18596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444208" y="1628800"/>
            <a:ext cx="395028" cy="742305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12" idx="4"/>
          </p:cNvCxnSpPr>
          <p:nvPr/>
        </p:nvCxnSpPr>
        <p:spPr>
          <a:xfrm flipV="1">
            <a:off x="6441177" y="1700059"/>
            <a:ext cx="903" cy="722814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 flipH="1">
            <a:off x="7956376" y="2344981"/>
            <a:ext cx="166077" cy="219923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 flipH="1">
            <a:off x="6386714" y="1553427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 flipH="1">
            <a:off x="5724128" y="2488997"/>
            <a:ext cx="166077" cy="219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 flipH="1">
            <a:off x="6372200" y="2288770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 flipH="1" flipV="1">
            <a:off x="6861101" y="1685048"/>
            <a:ext cx="15156" cy="793334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7330810" y="1645933"/>
            <a:ext cx="395028" cy="742305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 flipV="1">
            <a:off x="7296480" y="1703424"/>
            <a:ext cx="11824" cy="664012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7740352" y="2435402"/>
            <a:ext cx="360040" cy="19541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 flipH="1">
            <a:off x="6809066" y="2303284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 flipH="1">
            <a:off x="7241114" y="1542278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 flipH="1">
            <a:off x="7255066" y="2317236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 flipH="1">
            <a:off x="7673162" y="2346264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 flipH="1">
            <a:off x="6818762" y="1542278"/>
            <a:ext cx="110732" cy="146632"/>
          </a:xfrm>
          <a:prstGeom prst="ellipse">
            <a:avLst/>
          </a:prstGeom>
          <a:solidFill>
            <a:srgbClr val="4F81B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6797146" y="2376195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+mn-lt"/>
              </a:rPr>
              <a:t>F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580113" y="1412776"/>
            <a:ext cx="1383306" cy="1727897"/>
          </a:xfrm>
          <a:prstGeom prst="roundRect">
            <a:avLst/>
          </a:prstGeom>
          <a:solidFill>
            <a:srgbClr val="4F81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à coins arrondis 25"/>
          <p:cNvSpPr/>
          <p:nvPr/>
        </p:nvSpPr>
        <p:spPr>
          <a:xfrm>
            <a:off x="7155904" y="1413071"/>
            <a:ext cx="1158384" cy="1727897"/>
          </a:xfrm>
          <a:prstGeom prst="roundRect">
            <a:avLst/>
          </a:prstGeom>
          <a:solidFill>
            <a:srgbClr val="FDEAD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5508104" y="1815207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baseline="-25000" dirty="0" smtClean="0">
                <a:solidFill>
                  <a:schemeClr val="bg1"/>
                </a:solidFill>
                <a:latin typeface="Calibri"/>
                <a:sym typeface="Symbol"/>
              </a:rPr>
              <a:t>S</a:t>
            </a:r>
            <a:endParaRPr lang="fr-F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890070" y="1340768"/>
            <a:ext cx="545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X</a:t>
            </a:r>
            <a:endParaRPr lang="fr-FR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4828" y="1196752"/>
            <a:ext cx="560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Let  </a:t>
            </a:r>
            <a:r>
              <a:rPr lang="fr-FR" sz="2400" dirty="0">
                <a:solidFill>
                  <a:srgbClr val="C00000"/>
                </a:solidFill>
                <a:latin typeface="Calibri"/>
                <a:sym typeface="Symbol"/>
              </a:rPr>
              <a:t>X 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:= {x</a:t>
            </a:r>
            <a:r>
              <a:rPr lang="fr-FR" sz="2400" b="0" dirty="0">
                <a:solidFill>
                  <a:srgbClr val="1F497D"/>
                </a:solidFill>
                <a:sym typeface="Symbol"/>
              </a:rPr>
              <a:t>  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S : x </a:t>
            </a:r>
            <a:r>
              <a:rPr lang="fr-FR" sz="2400" b="0" dirty="0" err="1">
                <a:solidFill>
                  <a:srgbClr val="1F497D"/>
                </a:solidFill>
                <a:latin typeface="Calibri"/>
                <a:sym typeface="Symbol"/>
              </a:rPr>
              <a:t>is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err="1">
                <a:solidFill>
                  <a:srgbClr val="1F497D"/>
                </a:solidFill>
                <a:latin typeface="Calibri"/>
                <a:sym typeface="Symbol"/>
              </a:rPr>
              <a:t>reachable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err="1">
                <a:solidFill>
                  <a:srgbClr val="1F497D"/>
                </a:solidFill>
                <a:latin typeface="Calibri"/>
                <a:sym typeface="Symbol"/>
              </a:rPr>
              <a:t>from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 S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}</a:t>
            </a:r>
          </a:p>
          <a:p>
            <a:pPr lvl="0" algn="l"/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        </a:t>
            </a:r>
            <a:endParaRPr lang="fr-FR" sz="2400" b="0" dirty="0">
              <a:solidFill>
                <a:srgbClr val="1F497D"/>
              </a:solidFill>
              <a:latin typeface="Calibri"/>
              <a:sym typeface="Symbol"/>
            </a:endParaRPr>
          </a:p>
        </p:txBody>
      </p:sp>
      <p:sp>
        <p:nvSpPr>
          <p:cNvPr id="2049" name="Rectangle 2048"/>
          <p:cNvSpPr/>
          <p:nvPr/>
        </p:nvSpPr>
        <p:spPr>
          <a:xfrm>
            <a:off x="-36512" y="1772816"/>
            <a:ext cx="560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 err="1" smtClean="0">
                <a:solidFill>
                  <a:srgbClr val="1F497D"/>
                </a:solidFill>
                <a:latin typeface="Calibri"/>
                <a:sym typeface="Symbol"/>
              </a:rPr>
              <a:t>Lemma</a:t>
            </a:r>
            <a:r>
              <a:rPr lang="fr-FR" sz="2400" dirty="0" smtClean="0">
                <a:solidFill>
                  <a:srgbClr val="1F497D"/>
                </a:solidFill>
                <a:latin typeface="Calibri"/>
                <a:sym typeface="Symbol"/>
              </a:rPr>
              <a:t> : Suppose b.) :   </a:t>
            </a:r>
            <a:r>
              <a:rPr lang="fr-FR" sz="2400" dirty="0" smtClean="0">
                <a:solidFill>
                  <a:srgbClr val="C00000"/>
                </a:solidFill>
                <a:latin typeface="Calibri"/>
                <a:sym typeface="Symbol"/>
              </a:rPr>
              <a:t>X</a:t>
            </a:r>
            <a:r>
              <a:rPr lang="fr-FR" sz="2400" dirty="0" smtClean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dirty="0">
                <a:solidFill>
                  <a:srgbClr val="1F497D"/>
                </a:solidFill>
                <a:latin typeface="Calibri"/>
                <a:sym typeface="Symbol"/>
              </a:rPr>
              <a:t> T =  </a:t>
            </a:r>
            <a:r>
              <a:rPr lang="fr-FR" sz="2400" dirty="0" smtClean="0">
                <a:solidFill>
                  <a:srgbClr val="1F497D"/>
                </a:solidFill>
                <a:latin typeface="Calibri"/>
                <a:sym typeface="Symbol"/>
              </a:rPr>
              <a:t>,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where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dirty="0" smtClean="0">
                <a:solidFill>
                  <a:srgbClr val="C00000"/>
                </a:solidFill>
                <a:latin typeface="Calibri"/>
                <a:sym typeface="Symbol"/>
              </a:rPr>
              <a:t>X 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:= {x</a:t>
            </a:r>
            <a:r>
              <a:rPr lang="fr-FR" sz="2400" b="0" dirty="0">
                <a:solidFill>
                  <a:srgbClr val="1F497D"/>
                </a:solidFill>
                <a:sym typeface="Symbol"/>
              </a:rPr>
              <a:t>  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S : x </a:t>
            </a:r>
            <a:r>
              <a:rPr lang="fr-FR" sz="2400" b="0" dirty="0" err="1">
                <a:solidFill>
                  <a:srgbClr val="1F497D"/>
                </a:solidFill>
                <a:latin typeface="Calibri"/>
                <a:sym typeface="Symbol"/>
              </a:rPr>
              <a:t>is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err="1">
                <a:solidFill>
                  <a:srgbClr val="1F497D"/>
                </a:solidFill>
                <a:latin typeface="Calibri"/>
                <a:sym typeface="Symbol"/>
              </a:rPr>
              <a:t>reachable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err="1">
                <a:solidFill>
                  <a:srgbClr val="1F497D"/>
                </a:solidFill>
                <a:latin typeface="Calibri"/>
                <a:sym typeface="Symbol"/>
              </a:rPr>
              <a:t>from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 S} 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97046" y="2591095"/>
            <a:ext cx="4326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fr-FR" sz="2400" dirty="0" err="1" smtClean="0">
                <a:solidFill>
                  <a:srgbClr val="1F497D"/>
                </a:solidFill>
                <a:latin typeface="Calibri"/>
                <a:sym typeface="Symbol"/>
              </a:rPr>
              <a:t>Then</a:t>
            </a:r>
            <a:r>
              <a:rPr lang="fr-FR" sz="2400" dirty="0" smtClean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>
                <a:solidFill>
                  <a:schemeClr val="tx2"/>
                </a:solidFill>
              </a:rPr>
              <a:t>|</a:t>
            </a:r>
            <a:r>
              <a:rPr lang="fr-FR" sz="2400" b="0" dirty="0">
                <a:solidFill>
                  <a:srgbClr val="1F497D"/>
                </a:solidFill>
                <a:latin typeface="Calibri"/>
              </a:rPr>
              <a:t>F|   = 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r</a:t>
            </a:r>
            <a:r>
              <a:rPr lang="fr-FR" sz="2400" b="0" baseline="-25000" dirty="0">
                <a:solidFill>
                  <a:schemeClr val="tx2"/>
                </a:solidFill>
                <a:latin typeface="Calibri"/>
                <a:sym typeface="Symbol"/>
              </a:rPr>
              <a:t>1 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(X) + r</a:t>
            </a:r>
            <a:r>
              <a:rPr lang="fr-FR" sz="2400" b="0" baseline="-25000" dirty="0">
                <a:solidFill>
                  <a:schemeClr val="tx2"/>
                </a:solidFill>
                <a:latin typeface="Calibri"/>
                <a:sym typeface="Symbol"/>
              </a:rPr>
              <a:t>2 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(S \ X)</a:t>
            </a:r>
            <a:r>
              <a:rPr lang="fr-FR" sz="2400" dirty="0" smtClean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 </a:t>
            </a:r>
            <a:endParaRPr lang="fr-FR" sz="2400" dirty="0" smtClean="0">
              <a:solidFill>
                <a:srgbClr val="1F497D"/>
              </a:solidFill>
              <a:latin typeface="Calibri"/>
              <a:sym typeface="Symbo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79512" y="3884855"/>
            <a:ext cx="77112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fr-FR" sz="2400" dirty="0" smtClean="0">
                <a:solidFill>
                  <a:srgbClr val="1F497D"/>
                </a:solidFill>
                <a:latin typeface="Calibri"/>
                <a:sym typeface="Symbol"/>
              </a:rPr>
              <a:t>Proof : 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r</a:t>
            </a:r>
            <a:r>
              <a:rPr lang="fr-FR" sz="2400" b="0" baseline="-25000" dirty="0">
                <a:solidFill>
                  <a:schemeClr val="tx2"/>
                </a:solidFill>
                <a:latin typeface="Calibri"/>
                <a:sym typeface="Symbol"/>
              </a:rPr>
              <a:t>1 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(X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) =  |FX|,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Symbol"/>
              </a:rPr>
              <a:t>because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X   sp</a:t>
            </a:r>
            <a:r>
              <a:rPr lang="fr-FR" sz="2400" b="0" baseline="-25000" dirty="0">
                <a:solidFill>
                  <a:schemeClr val="tx2"/>
                </a:solidFill>
                <a:latin typeface="Calibri"/>
                <a:sym typeface="Symbol"/>
              </a:rPr>
              <a:t>1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(FX) .</a:t>
            </a:r>
          </a:p>
          <a:p>
            <a:pPr algn="l"/>
            <a:endParaRPr lang="fr-FR" sz="2400" b="0" dirty="0" smtClean="0">
              <a:solidFill>
                <a:schemeClr val="tx2"/>
              </a:solidFill>
              <a:latin typeface="Calibri"/>
              <a:sym typeface="Symbol"/>
            </a:endParaRPr>
          </a:p>
          <a:p>
            <a:pPr algn="l"/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r</a:t>
            </a:r>
            <a:r>
              <a:rPr lang="fr-FR" sz="2400" b="0" baseline="-25000" dirty="0" smtClean="0">
                <a:solidFill>
                  <a:schemeClr val="tx2"/>
                </a:solidFill>
                <a:latin typeface="Calibri"/>
                <a:sym typeface="Symbol"/>
              </a:rPr>
              <a:t>2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(S \ X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) = 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|F \ X |, </a:t>
            </a:r>
            <a:r>
              <a:rPr lang="fr-FR" sz="2400" b="0" dirty="0" err="1">
                <a:solidFill>
                  <a:schemeClr val="tx2"/>
                </a:solidFill>
                <a:latin typeface="Calibri"/>
                <a:sym typeface="Symbol"/>
              </a:rPr>
              <a:t>because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S \ X  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Symbol"/>
              </a:rPr>
              <a:t>sp</a:t>
            </a:r>
            <a:r>
              <a:rPr lang="fr-FR" sz="2400" b="0" baseline="-25000" dirty="0" smtClean="0">
                <a:solidFill>
                  <a:schemeClr val="tx2"/>
                </a:solidFill>
                <a:latin typeface="Calibri"/>
                <a:sym typeface="Symbol"/>
              </a:rPr>
              <a:t> 2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(F \ X) .</a:t>
            </a:r>
          </a:p>
        </p:txBody>
      </p:sp>
      <p:sp>
        <p:nvSpPr>
          <p:cNvPr id="37" name="Rectangle à coins arrondis 36"/>
          <p:cNvSpPr/>
          <p:nvPr/>
        </p:nvSpPr>
        <p:spPr>
          <a:xfrm>
            <a:off x="6656236" y="4033503"/>
            <a:ext cx="1625584" cy="108650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7216584" y="4294739"/>
            <a:ext cx="54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  <a:latin typeface="+mn-lt"/>
              </a:rPr>
              <a:t>F</a:t>
            </a:r>
            <a:endParaRPr lang="fr-F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9" name="Ellipse 38"/>
          <p:cNvSpPr/>
          <p:nvPr/>
        </p:nvSpPr>
        <p:spPr>
          <a:xfrm>
            <a:off x="6300192" y="4162467"/>
            <a:ext cx="1005082" cy="8844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7771848" y="4147953"/>
            <a:ext cx="1005082" cy="8844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avec flèche 40"/>
          <p:cNvCxnSpPr/>
          <p:nvPr/>
        </p:nvCxnSpPr>
        <p:spPr>
          <a:xfrm>
            <a:off x="6516216" y="4578972"/>
            <a:ext cx="505571" cy="28906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7956376" y="4574702"/>
            <a:ext cx="721595" cy="16344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6242698" y="432099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x</a:t>
            </a:r>
            <a:endParaRPr lang="fr-FR" sz="24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4" name="Ellipse 43"/>
          <p:cNvSpPr/>
          <p:nvPr/>
        </p:nvSpPr>
        <p:spPr>
          <a:xfrm flipH="1">
            <a:off x="6515654" y="4536459"/>
            <a:ext cx="61524" cy="765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8028384" y="3717032"/>
            <a:ext cx="1129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latin typeface="+mn-lt"/>
              </a:rPr>
              <a:t>C</a:t>
            </a:r>
            <a:r>
              <a:rPr lang="fr-FR" sz="2400" b="0" baseline="-25000" dirty="0" smtClean="0">
                <a:latin typeface="Calibri"/>
                <a:sym typeface="Symbol"/>
              </a:rPr>
              <a:t>2</a:t>
            </a:r>
            <a:r>
              <a:rPr lang="fr-FR" sz="2400" b="0" dirty="0" smtClean="0">
                <a:latin typeface="+mn-lt"/>
                <a:sym typeface="Symbol"/>
              </a:rPr>
              <a:t></a:t>
            </a:r>
            <a:r>
              <a:rPr lang="fr-FR" sz="2400" dirty="0" smtClean="0">
                <a:latin typeface="Script MT Bold" pitchFamily="66" charset="0"/>
                <a:cs typeface="Arial" pitchFamily="34" charset="0"/>
                <a:sym typeface="Symbol"/>
              </a:rPr>
              <a:t>C</a:t>
            </a:r>
            <a:r>
              <a:rPr lang="fr-FR" sz="2400" b="0" baseline="-25000" dirty="0" smtClean="0">
                <a:latin typeface="Calibri"/>
                <a:sym typeface="Symbol"/>
              </a:rPr>
              <a:t>2</a:t>
            </a:r>
            <a:endParaRPr lang="fr-FR" sz="2400" b="0" dirty="0">
              <a:latin typeface="+mn-lt"/>
            </a:endParaRPr>
          </a:p>
        </p:txBody>
      </p:sp>
      <p:sp>
        <p:nvSpPr>
          <p:cNvPr id="46" name="Ellipse 45"/>
          <p:cNvSpPr/>
          <p:nvPr/>
        </p:nvSpPr>
        <p:spPr>
          <a:xfrm flipH="1">
            <a:off x="7894852" y="4688859"/>
            <a:ext cx="61524" cy="765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 flipH="1">
            <a:off x="7743382" y="4303738"/>
            <a:ext cx="231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2"/>
                </a:solidFill>
                <a:latin typeface="+mn-lt"/>
              </a:rPr>
              <a:t>y</a:t>
            </a:r>
            <a:endParaRPr lang="fr-FR" sz="2400" b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8" name="Ellipse 47"/>
          <p:cNvSpPr/>
          <p:nvPr/>
        </p:nvSpPr>
        <p:spPr>
          <a:xfrm flipH="1">
            <a:off x="7016242" y="4826180"/>
            <a:ext cx="61524" cy="765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 flipH="1">
            <a:off x="8643960" y="4552100"/>
            <a:ext cx="61524" cy="765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6192179" y="5055567"/>
            <a:ext cx="133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C</a:t>
            </a:r>
            <a:r>
              <a:rPr lang="fr-FR" sz="2400" b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1</a:t>
            </a:r>
            <a:r>
              <a:rPr lang="fr-FR" sz="2400" b="0" dirty="0" smtClean="0">
                <a:solidFill>
                  <a:srgbClr val="C00000"/>
                </a:solidFill>
                <a:latin typeface="+mn-lt"/>
                <a:sym typeface="Symbol"/>
              </a:rPr>
              <a:t></a:t>
            </a:r>
            <a:r>
              <a:rPr lang="fr-FR" sz="2400" dirty="0" smtClean="0">
                <a:solidFill>
                  <a:srgbClr val="C00000"/>
                </a:solidFill>
                <a:latin typeface="Script MT Bold" pitchFamily="66" charset="0"/>
                <a:cs typeface="Arial" pitchFamily="34" charset="0"/>
                <a:sym typeface="Symbol"/>
              </a:rPr>
              <a:t>C</a:t>
            </a:r>
            <a:r>
              <a:rPr lang="fr-FR" sz="2400" b="0" baseline="-25000" dirty="0">
                <a:solidFill>
                  <a:srgbClr val="C00000"/>
                </a:solidFill>
                <a:latin typeface="Calibri"/>
                <a:sym typeface="Symbol"/>
              </a:rPr>
              <a:t>1</a:t>
            </a:r>
            <a:endParaRPr lang="fr-FR" sz="2400" b="0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780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8864" y="-254983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1E507E"/>
                </a:solidFill>
              </a:rPr>
              <a:t>Rado’s</a:t>
            </a:r>
            <a:r>
              <a:rPr lang="en-US" sz="4000" dirty="0" smtClean="0">
                <a:solidFill>
                  <a:srgbClr val="1E507E"/>
                </a:solidFill>
              </a:rPr>
              <a:t> theorem</a:t>
            </a:r>
            <a:endParaRPr lang="fr-FR" sz="4000" dirty="0">
              <a:solidFill>
                <a:srgbClr val="1E507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692696"/>
            <a:ext cx="9036496" cy="763285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fr-FR" sz="2400" dirty="0" err="1" smtClean="0">
                <a:solidFill>
                  <a:srgbClr val="1F497D"/>
                </a:solidFill>
                <a:latin typeface="Calibri"/>
              </a:rPr>
              <a:t>Theorem</a:t>
            </a:r>
            <a:r>
              <a:rPr lang="fr-FR" sz="2400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(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Rado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): Let G= (A, B, E)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</a:rPr>
              <a:t>be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a bipartite graph, M=(B,</a:t>
            </a:r>
            <a:r>
              <a:rPr lang="fr-FR" sz="2400" dirty="0">
                <a:latin typeface="Script MT Bold" pitchFamily="66" charset="0"/>
                <a:cs typeface="Arial" pitchFamily="34" charset="0"/>
                <a:sym typeface="Symbol"/>
              </a:rPr>
              <a:t> </a:t>
            </a:r>
            <a:r>
              <a:rPr lang="fr-FR" sz="2400" dirty="0" smtClean="0">
                <a:solidFill>
                  <a:srgbClr val="1E507E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). There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exists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a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matching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covering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A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where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the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other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endpoints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are in </a:t>
            </a:r>
            <a:r>
              <a:rPr lang="fr-FR" sz="2400" dirty="0">
                <a:solidFill>
                  <a:srgbClr val="1E507E"/>
                </a:solidFill>
                <a:latin typeface="Script MT Bold" pitchFamily="66" charset="0"/>
                <a:cs typeface="Arial" pitchFamily="34" charset="0"/>
                <a:sym typeface="Symbol"/>
              </a:rPr>
              <a:t>F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 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Wingdings" panose="05000000000000000000" pitchFamily="2" charset="2"/>
              </a:rPr>
              <a:t> </a:t>
            </a:r>
          </a:p>
          <a:p>
            <a:endParaRPr lang="en-US" sz="2400" b="0" baseline="30000" dirty="0">
              <a:solidFill>
                <a:srgbClr val="1F497D"/>
              </a:solidFill>
              <a:latin typeface="Calibri"/>
              <a:sym typeface="Wingdings" panose="05000000000000000000" pitchFamily="2" charset="2"/>
            </a:endParaRPr>
          </a:p>
          <a:p>
            <a:pPr algn="l"/>
            <a:r>
              <a:rPr lang="en-US" sz="2400" b="0" baseline="30000" dirty="0" smtClean="0">
                <a:solidFill>
                  <a:srgbClr val="1F497D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|  r ( N(X) )  |    | X |  for all   X   A . </a:t>
            </a:r>
          </a:p>
          <a:p>
            <a:endParaRPr lang="en-US" sz="2400" b="0" baseline="30000" dirty="0">
              <a:solidFill>
                <a:srgbClr val="1F497D"/>
              </a:solidFill>
              <a:latin typeface="Calibri"/>
              <a:sym typeface="Symbol"/>
            </a:endParaRPr>
          </a:p>
          <a:p>
            <a:pPr algn="l"/>
            <a:endParaRPr lang="en-US" sz="2400" baseline="30000" dirty="0" smtClean="0">
              <a:solidFill>
                <a:srgbClr val="1F497D"/>
              </a:solidFill>
              <a:latin typeface="Calibri"/>
              <a:sym typeface="Symbol"/>
            </a:endParaRPr>
          </a:p>
          <a:p>
            <a:pPr algn="l"/>
            <a:r>
              <a:rPr lang="en-US" sz="2400" dirty="0" smtClean="0">
                <a:solidFill>
                  <a:srgbClr val="1F497D"/>
                </a:solidFill>
                <a:latin typeface="Calibri"/>
                <a:sym typeface="Symbol"/>
              </a:rPr>
              <a:t>Proof :  </a:t>
            </a:r>
            <a:r>
              <a:rPr lang="en-US" sz="2400" b="0" dirty="0" smtClean="0">
                <a:solidFill>
                  <a:srgbClr val="1F497D"/>
                </a:solidFill>
                <a:latin typeface="Calibri"/>
                <a:sym typeface="Symbol"/>
              </a:rPr>
              <a:t>=&gt;  obvious. </a:t>
            </a:r>
            <a:endParaRPr lang="en-US" sz="2400" b="0" dirty="0">
              <a:solidFill>
                <a:srgbClr val="1F497D"/>
              </a:solidFill>
              <a:latin typeface="Calibri"/>
              <a:sym typeface="Symbol"/>
            </a:endParaRPr>
          </a:p>
          <a:p>
            <a:pPr algn="l"/>
            <a:endParaRPr lang="en-US" sz="2400" b="0" dirty="0" smtClean="0">
              <a:solidFill>
                <a:srgbClr val="1F497D"/>
              </a:solidFill>
              <a:latin typeface="Calibri"/>
              <a:sym typeface="Symbol"/>
            </a:endParaRPr>
          </a:p>
          <a:p>
            <a:pPr algn="l"/>
            <a:r>
              <a:rPr lang="en-US" sz="2400" b="0" dirty="0" smtClean="0">
                <a:solidFill>
                  <a:srgbClr val="1F497D"/>
                </a:solidFill>
                <a:latin typeface="Calibri"/>
                <a:sym typeface="Symbol"/>
              </a:rPr>
              <a:t>&lt;=  Two </a:t>
            </a:r>
            <a:r>
              <a:rPr lang="en-US" sz="2400" b="0" dirty="0" err="1" smtClean="0">
                <a:solidFill>
                  <a:srgbClr val="1F497D"/>
                </a:solidFill>
                <a:latin typeface="Calibri"/>
                <a:sym typeface="Symbol"/>
              </a:rPr>
              <a:t>matroids</a:t>
            </a:r>
            <a:r>
              <a:rPr lang="en-US" sz="2400" b="0" dirty="0" smtClean="0">
                <a:solidFill>
                  <a:srgbClr val="1F497D"/>
                </a:solidFill>
                <a:latin typeface="Calibri"/>
                <a:sym typeface="Symbol"/>
              </a:rPr>
              <a:t> on E : </a:t>
            </a:r>
          </a:p>
          <a:p>
            <a:pPr algn="l"/>
            <a:r>
              <a:rPr lang="en-US" sz="2400" b="0" dirty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en-US" sz="2400" b="0" dirty="0" smtClean="0">
                <a:solidFill>
                  <a:srgbClr val="1F497D"/>
                </a:solidFill>
                <a:latin typeface="Calibri"/>
                <a:sym typeface="Symbol"/>
              </a:rPr>
              <a:t>          </a:t>
            </a:r>
            <a:r>
              <a:rPr lang="en-US" sz="2400" b="0" dirty="0" smtClean="0">
                <a:solidFill>
                  <a:srgbClr val="009900"/>
                </a:solidFill>
                <a:latin typeface="Calibri"/>
                <a:sym typeface="Symbol"/>
              </a:rPr>
              <a:t>1. partition </a:t>
            </a:r>
            <a:r>
              <a:rPr lang="en-US" sz="2400" b="0" dirty="0" err="1" smtClean="0">
                <a:solidFill>
                  <a:srgbClr val="009900"/>
                </a:solidFill>
                <a:latin typeface="Calibri"/>
                <a:sym typeface="Symbol"/>
              </a:rPr>
              <a:t>matroid</a:t>
            </a:r>
            <a:r>
              <a:rPr lang="en-US" sz="2400" b="0" dirty="0" smtClean="0">
                <a:solidFill>
                  <a:srgbClr val="009900"/>
                </a:solidFill>
                <a:latin typeface="Calibri"/>
                <a:sym typeface="Symbol"/>
              </a:rPr>
              <a:t> defined by </a:t>
            </a:r>
          </a:p>
          <a:p>
            <a:pPr algn="l"/>
            <a:r>
              <a:rPr lang="en-US" sz="2400" b="0" dirty="0">
                <a:solidFill>
                  <a:srgbClr val="009900"/>
                </a:solidFill>
                <a:latin typeface="Calibri"/>
                <a:sym typeface="Symbol"/>
              </a:rPr>
              <a:t> </a:t>
            </a:r>
            <a:r>
              <a:rPr lang="en-US" sz="2400" b="0" dirty="0" smtClean="0">
                <a:solidFill>
                  <a:srgbClr val="009900"/>
                </a:solidFill>
                <a:latin typeface="Calibri"/>
                <a:sym typeface="Symbol"/>
              </a:rPr>
              <a:t>               the stars of vertices in A; </a:t>
            </a:r>
          </a:p>
          <a:p>
            <a:pPr algn="l"/>
            <a:r>
              <a:rPr lang="en-US" sz="2400" b="0" dirty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en-US" sz="2400" b="0" dirty="0" smtClean="0">
                <a:solidFill>
                  <a:srgbClr val="1F497D"/>
                </a:solidFill>
                <a:latin typeface="Calibri"/>
                <a:sym typeface="Symbol"/>
              </a:rPr>
              <a:t>          </a:t>
            </a:r>
          </a:p>
          <a:p>
            <a:pPr algn="l"/>
            <a:r>
              <a:rPr lang="en-US" sz="2400" b="0" dirty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en-US" sz="2400" b="0" dirty="0" smtClean="0">
                <a:solidFill>
                  <a:srgbClr val="1F497D"/>
                </a:solidFill>
                <a:latin typeface="Calibri"/>
                <a:sym typeface="Symbol"/>
              </a:rPr>
              <a:t>           </a:t>
            </a:r>
            <a:r>
              <a:rPr lang="en-US" sz="2400" b="0" dirty="0" smtClean="0">
                <a:solidFill>
                  <a:srgbClr val="C00000"/>
                </a:solidFill>
                <a:latin typeface="Calibri"/>
                <a:sym typeface="Symbol"/>
              </a:rPr>
              <a:t>2. </a:t>
            </a:r>
            <a:r>
              <a:rPr lang="en-US" sz="2400" b="0" dirty="0">
                <a:solidFill>
                  <a:srgbClr val="C00000"/>
                </a:solidFill>
                <a:latin typeface="Calibri"/>
                <a:sym typeface="Symbol"/>
              </a:rPr>
              <a:t> s</a:t>
            </a:r>
            <a:r>
              <a:rPr lang="en-US" sz="2400" b="0" dirty="0" smtClean="0">
                <a:solidFill>
                  <a:srgbClr val="C00000"/>
                </a:solidFill>
                <a:latin typeface="Calibri"/>
                <a:sym typeface="Symbol"/>
              </a:rPr>
              <a:t>et of covered vertices in B</a:t>
            </a:r>
          </a:p>
          <a:p>
            <a:pPr algn="l"/>
            <a:r>
              <a:rPr lang="en-US" sz="2400" b="0" dirty="0">
                <a:solidFill>
                  <a:srgbClr val="C00000"/>
                </a:solidFill>
                <a:latin typeface="Calibri"/>
                <a:sym typeface="Symbol"/>
              </a:rPr>
              <a:t> </a:t>
            </a:r>
            <a:r>
              <a:rPr lang="en-US" sz="2400" b="0" dirty="0" smtClean="0">
                <a:solidFill>
                  <a:srgbClr val="C00000"/>
                </a:solidFill>
                <a:latin typeface="Calibri"/>
                <a:sym typeface="Symbol"/>
              </a:rPr>
              <a:t>                of covered vertices is in </a:t>
            </a:r>
            <a:r>
              <a:rPr lang="fr-FR" sz="2400" dirty="0" smtClean="0">
                <a:solidFill>
                  <a:srgbClr val="C00000"/>
                </a:solidFill>
                <a:latin typeface="Script MT Bold" pitchFamily="66" charset="0"/>
                <a:cs typeface="Arial" pitchFamily="34" charset="0"/>
                <a:sym typeface="Symbol"/>
              </a:rPr>
              <a:t>F. </a:t>
            </a:r>
            <a:endParaRPr lang="en-US" sz="2400" b="0" dirty="0" smtClean="0">
              <a:solidFill>
                <a:srgbClr val="C00000"/>
              </a:solidFill>
              <a:latin typeface="Calibri"/>
              <a:sym typeface="Symbol"/>
            </a:endParaRPr>
          </a:p>
          <a:p>
            <a:pPr algn="l"/>
            <a:endParaRPr lang="en-US" b="0" dirty="0" smtClean="0">
              <a:solidFill>
                <a:srgbClr val="1F497D"/>
              </a:solidFill>
              <a:latin typeface="Calibri"/>
              <a:sym typeface="Symbol"/>
            </a:endParaRPr>
          </a:p>
          <a:p>
            <a:pPr algn="l"/>
            <a:r>
              <a:rPr lang="en-US" sz="2400" b="0" dirty="0" smtClean="0">
                <a:solidFill>
                  <a:srgbClr val="1F497D"/>
                </a:solidFill>
                <a:latin typeface="Calibri"/>
                <a:sym typeface="Symbol"/>
              </a:rPr>
              <a:t>There exists no independent set of size |A| </a:t>
            </a:r>
            <a:r>
              <a:rPr lang="en-US" sz="2400" b="0" dirty="0" smtClean="0">
                <a:solidFill>
                  <a:srgbClr val="1F497D"/>
                </a:solidFill>
                <a:latin typeface="Calibri"/>
                <a:sym typeface="Wingdings" panose="05000000000000000000" pitchFamily="2" charset="2"/>
              </a:rPr>
              <a:t> (</a:t>
            </a:r>
            <a:r>
              <a:rPr lang="en-US" sz="2400" b="0" dirty="0" err="1" smtClean="0">
                <a:solidFill>
                  <a:srgbClr val="1F497D"/>
                </a:solidFill>
                <a:latin typeface="Calibri"/>
                <a:sym typeface="Wingdings" panose="05000000000000000000" pitchFamily="2" charset="2"/>
              </a:rPr>
              <a:t>matroid</a:t>
            </a:r>
            <a:r>
              <a:rPr lang="en-US" sz="2400" b="0" dirty="0" smtClean="0">
                <a:solidFill>
                  <a:srgbClr val="1F497D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en-US" sz="2400" b="0" dirty="0" err="1" smtClean="0">
                <a:solidFill>
                  <a:srgbClr val="1F497D"/>
                </a:solidFill>
                <a:latin typeface="Calibri"/>
                <a:sym typeface="Wingdings" panose="05000000000000000000" pitchFamily="2" charset="2"/>
              </a:rPr>
              <a:t>inersection</a:t>
            </a:r>
            <a:r>
              <a:rPr lang="en-US" sz="2400" b="0" dirty="0" smtClean="0">
                <a:solidFill>
                  <a:srgbClr val="1F497D"/>
                </a:solidFill>
                <a:latin typeface="Calibri"/>
                <a:sym typeface="Wingdings" panose="05000000000000000000" pitchFamily="2" charset="2"/>
              </a:rPr>
              <a:t>) :</a:t>
            </a:r>
          </a:p>
          <a:p>
            <a:pPr marL="342900" indent="-342900" algn="l">
              <a:buFont typeface="Symbol"/>
              <a:buChar char="$"/>
            </a:pPr>
            <a:r>
              <a:rPr lang="en-US" sz="2400" b="0" dirty="0" smtClean="0">
                <a:solidFill>
                  <a:srgbClr val="1F497D"/>
                </a:solidFill>
                <a:latin typeface="Calibri"/>
                <a:sym typeface="Symbol"/>
              </a:rPr>
              <a:t>F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 </a:t>
            </a:r>
            <a:r>
              <a:rPr lang="fr-FR" sz="2400" b="0" dirty="0">
                <a:solidFill>
                  <a:srgbClr val="1F497D"/>
                </a:solidFill>
                <a:latin typeface="Calibri"/>
                <a:sym typeface="Symbol"/>
              </a:rPr>
              <a:t> </a:t>
            </a:r>
            <a:r>
              <a:rPr lang="fr-FR" sz="2400" b="0" dirty="0" smtClean="0">
                <a:solidFill>
                  <a:srgbClr val="1F497D"/>
                </a:solidFill>
                <a:latin typeface="Calibri"/>
                <a:sym typeface="Symbol"/>
              </a:rPr>
              <a:t>E : 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the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Symbol"/>
              </a:rPr>
              <a:t>number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of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Symbol"/>
              </a:rPr>
              <a:t>endpoints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in A of F +</a:t>
            </a:r>
          </a:p>
          <a:p>
            <a:pPr algn="l"/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                   r (the set of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Symbol"/>
              </a:rPr>
              <a:t>endpoints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of E \ F  in B ) &lt; |A|. </a:t>
            </a:r>
            <a:r>
              <a:rPr lang="fr-FR" sz="2400" b="0" dirty="0" err="1" smtClean="0">
                <a:latin typeface="Calibri"/>
                <a:sym typeface="Symbol"/>
              </a:rPr>
              <a:t>Then</a:t>
            </a:r>
            <a:r>
              <a:rPr lang="fr-FR" sz="2400" b="0" dirty="0" smtClean="0">
                <a:latin typeface="Calibri"/>
                <a:sym typeface="Symbol"/>
              </a:rPr>
              <a:t> </a:t>
            </a:r>
            <a:r>
              <a:rPr lang="fr-FR" sz="2400" b="0" dirty="0" err="1" smtClean="0">
                <a:latin typeface="Calibri"/>
                <a:sym typeface="Symbol"/>
              </a:rPr>
              <a:t>see</a:t>
            </a:r>
            <a:r>
              <a:rPr lang="fr-FR" sz="2400" b="0" dirty="0" smtClean="0">
                <a:latin typeface="Calibri"/>
                <a:sym typeface="Symbol"/>
              </a:rPr>
              <a:t> Figure. </a:t>
            </a:r>
          </a:p>
          <a:p>
            <a:pPr algn="l"/>
            <a:endParaRPr lang="en-US" sz="800" b="0" dirty="0">
              <a:solidFill>
                <a:schemeClr val="tx2"/>
              </a:solidFill>
              <a:latin typeface="Calibri"/>
              <a:sym typeface="Symbol"/>
            </a:endParaRPr>
          </a:p>
          <a:p>
            <a:endParaRPr lang="fr-FR" sz="2400" b="0" baseline="30000" dirty="0" smtClean="0">
              <a:solidFill>
                <a:schemeClr val="tx2"/>
              </a:solidFill>
              <a:latin typeface="Calibri"/>
              <a:sym typeface="Symbol"/>
            </a:endParaRPr>
          </a:p>
          <a:p>
            <a:endParaRPr lang="fr-FR" sz="2400" b="0" baseline="30000" dirty="0" smtClean="0">
              <a:solidFill>
                <a:srgbClr val="1F497D"/>
              </a:solidFill>
              <a:latin typeface="Calibri"/>
            </a:endParaRPr>
          </a:p>
          <a:p>
            <a:pPr algn="l"/>
            <a:endParaRPr lang="fr-FR" sz="2400" b="0" dirty="0" smtClean="0">
              <a:solidFill>
                <a:srgbClr val="1F497D"/>
              </a:solidFill>
              <a:latin typeface="Calibri"/>
            </a:endParaRPr>
          </a:p>
          <a:p>
            <a:pPr algn="l"/>
            <a:r>
              <a:rPr lang="fr-FR" sz="2400" b="0" dirty="0" smtClean="0">
                <a:solidFill>
                  <a:srgbClr val="1F497D"/>
                </a:solidFill>
                <a:latin typeface="Calibri"/>
              </a:rPr>
              <a:t>    </a:t>
            </a:r>
            <a:endParaRPr lang="fr-FR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Encre 8"/>
              <p14:cNvContentPartPr/>
              <p14:nvPr/>
            </p14:nvContentPartPr>
            <p14:xfrm>
              <a:off x="5119408" y="1734312"/>
              <a:ext cx="3413032" cy="3782920"/>
            </p14:xfrm>
          </p:contentPart>
        </mc:Choice>
        <mc:Fallback xmlns="">
          <p:pic>
            <p:nvPicPr>
              <p:cNvPr id="9" name="Encre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12568" y="1727472"/>
                <a:ext cx="3426713" cy="379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813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0872" y="-234280"/>
            <a:ext cx="8229600" cy="1143000"/>
          </a:xfrm>
        </p:spPr>
        <p:txBody>
          <a:bodyPr/>
          <a:lstStyle/>
          <a:p>
            <a:r>
              <a:rPr lang="fr-FR" dirty="0" smtClean="0"/>
              <a:t>Directions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bird’s</a:t>
            </a:r>
            <a:r>
              <a:rPr lang="fr-FR" dirty="0" smtClean="0"/>
              <a:t> </a:t>
            </a:r>
            <a:r>
              <a:rPr lang="fr-FR" dirty="0" err="1" smtClean="0"/>
              <a:t>eyes</a:t>
            </a:r>
            <a:r>
              <a:rPr lang="fr-FR" dirty="0" smtClean="0"/>
              <a:t> … </a:t>
            </a: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179512" y="1268760"/>
            <a:ext cx="6120680" cy="4968552"/>
          </a:xfrm>
          <a:prstGeom prst="ellipse">
            <a:avLst/>
          </a:prstGeom>
          <a:solidFill>
            <a:srgbClr val="4F81BD">
              <a:alpha val="20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2843808" y="1287304"/>
            <a:ext cx="6120680" cy="4968552"/>
          </a:xfrm>
          <a:prstGeom prst="ellipse">
            <a:avLst/>
          </a:prstGeom>
          <a:solidFill>
            <a:srgbClr val="FFFF00">
              <a:alpha val="16863"/>
            </a:srgb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-274320" y="879128"/>
            <a:ext cx="9612560" cy="58105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915816" y="2636912"/>
            <a:ext cx="3312368" cy="122413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Bipartite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matching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 rot="19888935">
            <a:off x="848653" y="1574112"/>
            <a:ext cx="1728192" cy="6480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directed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 rot="1496890">
            <a:off x="6353229" y="1605451"/>
            <a:ext cx="2096100" cy="715176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undirected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179512" y="2060848"/>
            <a:ext cx="3096344" cy="25922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0" dirty="0" smtClean="0">
                <a:solidFill>
                  <a:schemeClr val="bg1"/>
                </a:solidFill>
                <a:latin typeface="+mn-lt"/>
              </a:rPr>
              <a:t>   (poly) </a:t>
            </a:r>
            <a:r>
              <a:rPr lang="fr-FR" sz="3200" b="0" dirty="0" err="1" smtClean="0">
                <a:solidFill>
                  <a:schemeClr val="bg1"/>
                </a:solidFill>
                <a:latin typeface="+mn-lt"/>
              </a:rPr>
              <a:t>matroid</a:t>
            </a:r>
            <a:endParaRPr lang="fr-FR" sz="3200" b="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0" dirty="0" smtClean="0">
                <a:solidFill>
                  <a:schemeClr val="bg1"/>
                </a:solidFill>
                <a:latin typeface="+mn-lt"/>
              </a:rPr>
              <a:t>Intersection,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0" dirty="0" smtClean="0">
                <a:solidFill>
                  <a:schemeClr val="bg1"/>
                </a:solidFill>
                <a:latin typeface="+mn-lt"/>
              </a:rPr>
              <a:t>partition, …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611560" y="3356992"/>
            <a:ext cx="4032448" cy="27363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3200" b="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0" dirty="0" err="1" smtClean="0">
                <a:solidFill>
                  <a:schemeClr val="bg1"/>
                </a:solidFill>
                <a:latin typeface="+mn-lt"/>
              </a:rPr>
              <a:t>Eg</a:t>
            </a:r>
            <a:r>
              <a:rPr lang="fr-FR" sz="3200" b="0" dirty="0" smtClean="0">
                <a:solidFill>
                  <a:schemeClr val="bg1"/>
                </a:solidFill>
                <a:latin typeface="+mn-lt"/>
              </a:rPr>
              <a:t>:  arborescences</a:t>
            </a:r>
            <a:r>
              <a:rPr lang="en-US" sz="3200" b="0" dirty="0" smtClean="0">
                <a:solidFill>
                  <a:schemeClr val="bg1"/>
                </a:solidFill>
                <a:latin typeface="+mn-lt"/>
              </a:rPr>
              <a:t>   (packing, covering)</a:t>
            </a:r>
            <a:endParaRPr lang="fr-FR" sz="3200" b="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0" dirty="0" smtClean="0">
                <a:solidFill>
                  <a:schemeClr val="bg1"/>
                </a:solidFill>
                <a:latin typeface="+mn-lt"/>
              </a:rPr>
              <a:t>              </a:t>
            </a:r>
            <a:r>
              <a:rPr lang="fr-FR" sz="3200" b="0" dirty="0" err="1" smtClean="0">
                <a:solidFill>
                  <a:schemeClr val="bg1"/>
                </a:solidFill>
                <a:latin typeface="+mn-lt"/>
              </a:rPr>
              <a:t>submod</a:t>
            </a:r>
            <a:r>
              <a:rPr lang="fr-FR" sz="3200" b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fr-FR" sz="3200" b="0" dirty="0" err="1" smtClean="0">
                <a:solidFill>
                  <a:schemeClr val="bg1"/>
                </a:solidFill>
                <a:latin typeface="+mn-lt"/>
              </a:rPr>
              <a:t>flows</a:t>
            </a:r>
            <a:endParaRPr lang="fr-FR" sz="3200" b="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0" dirty="0" smtClean="0">
                <a:solidFill>
                  <a:schemeClr val="bg1"/>
                </a:solidFill>
                <a:latin typeface="+mn-lt"/>
              </a:rPr>
              <a:t> 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6228184" y="1988840"/>
            <a:ext cx="3600400" cy="3600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Matching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0" dirty="0" smtClean="0">
                <a:solidFill>
                  <a:srgbClr val="FFC000"/>
                </a:solidFill>
                <a:latin typeface="+mn-lt"/>
              </a:rPr>
              <a:t>b</a:t>
            </a:r>
            <a:r>
              <a:rPr lang="fr-FR" sz="3200" b="0" baseline="0" dirty="0" smtClean="0">
                <a:solidFill>
                  <a:srgbClr val="FFC000"/>
                </a:solidFill>
                <a:latin typeface="+mn-lt"/>
              </a:rPr>
              <a:t>-</a:t>
            </a:r>
            <a:r>
              <a:rPr lang="fr-FR" sz="3200" b="0" baseline="0" dirty="0" err="1" smtClean="0">
                <a:solidFill>
                  <a:srgbClr val="FFC000"/>
                </a:solidFill>
                <a:latin typeface="+mn-lt"/>
              </a:rPr>
              <a:t>matching</a:t>
            </a:r>
            <a:r>
              <a:rPr lang="fr-FR" sz="3200" b="0" baseline="0" dirty="0" smtClean="0">
                <a:solidFill>
                  <a:srgbClr val="FFC000"/>
                </a:solidFill>
                <a:latin typeface="+mn-lt"/>
              </a:rPr>
              <a:t>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T-joins,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800" b="0" dirty="0" smtClean="0">
                <a:solidFill>
                  <a:srgbClr val="FFC000"/>
                </a:solidFill>
                <a:latin typeface="+mn-lt"/>
              </a:rPr>
              <a:t>Orientations </a:t>
            </a:r>
            <a:r>
              <a:rPr lang="fr-FR" sz="2800" b="0" dirty="0" err="1" smtClean="0">
                <a:solidFill>
                  <a:srgbClr val="FFC000"/>
                </a:solidFill>
                <a:latin typeface="+mn-lt"/>
              </a:rPr>
              <a:t>with</a:t>
            </a:r>
            <a:endParaRPr lang="fr-FR" sz="2800" b="0" dirty="0" smtClean="0">
              <a:solidFill>
                <a:srgbClr val="FFC000"/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800" b="0" dirty="0" err="1" smtClean="0">
                <a:solidFill>
                  <a:srgbClr val="FFC000"/>
                </a:solidFill>
                <a:latin typeface="+mn-lt"/>
              </a:rPr>
              <a:t>p</a:t>
            </a:r>
            <a:r>
              <a:rPr kumimoji="0" lang="fr-FR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arity</a:t>
            </a: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979712" y="651168"/>
            <a:ext cx="2736304" cy="194421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0" dirty="0" smtClean="0">
                <a:solidFill>
                  <a:schemeClr val="bg1"/>
                </a:solidFill>
                <a:latin typeface="+mn-lt"/>
              </a:rPr>
              <a:t>   orientations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0" dirty="0" err="1" smtClean="0">
                <a:solidFill>
                  <a:schemeClr val="bg1"/>
                </a:solidFill>
                <a:latin typeface="+mn-lt"/>
              </a:rPr>
              <a:t>flows</a:t>
            </a:r>
            <a:endParaRPr lang="fr-FR" sz="3200" b="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2915816" y="5651088"/>
            <a:ext cx="3312368" cy="122413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Matchoid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jump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system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3068216" y="332656"/>
            <a:ext cx="3312368" cy="122413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individual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methods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 rot="1539743">
            <a:off x="5800" y="5508438"/>
            <a:ext cx="3312368" cy="122413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NP-hard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problems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 rot="20157955">
            <a:off x="6480761" y="5585091"/>
            <a:ext cx="3518970" cy="167665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0" dirty="0" err="1" smtClean="0">
                <a:solidFill>
                  <a:srgbClr val="C00000"/>
                </a:solidFill>
                <a:latin typeface="+mn-lt"/>
              </a:rPr>
              <a:t>Individual</a:t>
            </a:r>
            <a:r>
              <a:rPr lang="fr-FR" sz="2400" b="0" dirty="0" smtClean="0">
                <a:solidFill>
                  <a:srgbClr val="C00000"/>
                </a:solidFill>
                <a:latin typeface="+mn-lt"/>
              </a:rPr>
              <a:t> p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atches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0" dirty="0" smtClean="0">
                <a:latin typeface="+mn-lt"/>
              </a:rPr>
              <a:t>        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approx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LP,…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0" dirty="0" smtClean="0">
                <a:latin typeface="+mn-lt"/>
              </a:rPr>
              <a:t>                   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SDP,</a:t>
            </a:r>
            <a:r>
              <a:rPr lang="fr-FR" sz="2000" b="0" baseline="0" dirty="0" err="1" smtClean="0">
                <a:latin typeface="+mn-lt"/>
              </a:rPr>
              <a:t>heuristics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4716016" y="4653136"/>
            <a:ext cx="4680520" cy="252028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distances in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undir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conservative graphs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204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523224" y="1124744"/>
            <a:ext cx="8136904" cy="1584176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Def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:   f : 2</a:t>
            </a:r>
            <a:r>
              <a:rPr lang="fr-FR" sz="2400" b="0" baseline="30000" dirty="0" smtClean="0">
                <a:solidFill>
                  <a:schemeClr val="tx2"/>
                </a:solidFill>
                <a:latin typeface="Calibri"/>
              </a:rPr>
              <a:t>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baseline="300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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IR   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Mathematica7"/>
              </a:rPr>
              <a:t>is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 </a:t>
            </a:r>
            <a:r>
              <a:rPr lang="fr-FR" sz="2400" b="0" i="1" dirty="0" err="1" smtClean="0">
                <a:solidFill>
                  <a:schemeClr val="tx2"/>
                </a:solidFill>
                <a:latin typeface="Calibri"/>
                <a:sym typeface="Mathematica7"/>
              </a:rPr>
              <a:t>submodular</a:t>
            </a:r>
            <a:r>
              <a:rPr lang="fr-FR" sz="2400" b="0" i="1" dirty="0" smtClean="0">
                <a:solidFill>
                  <a:schemeClr val="tx2"/>
                </a:solidFill>
                <a:latin typeface="Calibri"/>
                <a:sym typeface="Mathematica7"/>
              </a:rPr>
              <a:t> on </a:t>
            </a:r>
            <a:r>
              <a:rPr lang="fr-FR" sz="2400" b="0" i="1" dirty="0" smtClean="0">
                <a:solidFill>
                  <a:schemeClr val="tx2"/>
                </a:solidFill>
                <a:latin typeface="Calibri"/>
              </a:rPr>
              <a:t>2</a:t>
            </a:r>
            <a:r>
              <a:rPr lang="fr-FR" sz="2400" b="0" i="1" baseline="30000" dirty="0" smtClean="0">
                <a:solidFill>
                  <a:schemeClr val="tx2"/>
                </a:solidFill>
                <a:latin typeface="Calibri"/>
              </a:rPr>
              <a:t>S</a:t>
            </a:r>
            <a:r>
              <a:rPr lang="fr-FR" sz="2400" b="0" i="1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,  if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rgbClr val="C00000"/>
                </a:solidFill>
                <a:latin typeface="Calibri"/>
                <a:sym typeface="Mathematica7"/>
              </a:rPr>
              <a:t>     f(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 pitchFamily="18" charset="2"/>
              </a:rPr>
              <a:t>X)  +  f(Y)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Mathematica7"/>
              </a:rPr>
              <a:t>   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≥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 pitchFamily="18" charset="2"/>
              </a:rPr>
              <a:t>  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Mathematica7"/>
              </a:rPr>
              <a:t>f(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 pitchFamily="18" charset="2"/>
              </a:rPr>
              <a:t>X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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 pitchFamily="18" charset="2"/>
              </a:rPr>
              <a:t>Y) + f(X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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 pitchFamily="18" charset="2"/>
              </a:rPr>
              <a:t>Y)</a:t>
            </a:r>
            <a:endParaRPr lang="fr-FR" sz="2400" b="0" kern="0" dirty="0" smtClean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5436096" y="5157192"/>
            <a:ext cx="2592288" cy="93610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800" b="0" kern="0" dirty="0" smtClean="0">
                <a:solidFill>
                  <a:schemeClr val="tx2"/>
                </a:solidFill>
                <a:latin typeface="Arial"/>
                <a:sym typeface="Symbol"/>
              </a:rPr>
              <a:t>MAX</a:t>
            </a:r>
            <a:endParaRPr lang="fr-FR" sz="2800" b="0" kern="0" dirty="0" smtClean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95536" y="5157192"/>
            <a:ext cx="2592288" cy="93610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800" b="0" kern="0" dirty="0" smtClean="0">
                <a:solidFill>
                  <a:schemeClr val="tx2"/>
                </a:solidFill>
                <a:latin typeface="Arial"/>
                <a:sym typeface="Symbol"/>
              </a:rPr>
              <a:t>MIN</a:t>
            </a:r>
            <a:endParaRPr lang="fr-FR" sz="2800" b="0" kern="0" dirty="0" smtClean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92644" y="2861924"/>
            <a:ext cx="8928992" cy="1440160"/>
          </a:xfrm>
          <a:prstGeom prst="roundRect">
            <a:avLst>
              <a:gd name="adj" fmla="val 16667"/>
            </a:avLst>
          </a:prstGeom>
          <a:solidFill>
            <a:srgbClr val="E6F9FE"/>
          </a:solidFill>
          <a:ln w="9525">
            <a:solidFill>
              <a:schemeClr val="bg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3200" b="0" dirty="0" smtClean="0">
                <a:solidFill>
                  <a:prstClr val="black"/>
                </a:solidFill>
                <a:latin typeface="Calibri"/>
              </a:rPr>
              <a:t>		</a:t>
            </a:r>
            <a:r>
              <a:rPr lang="fr-FR" sz="3200" b="0" dirty="0" smtClean="0">
                <a:solidFill>
                  <a:schemeClr val="tx2"/>
                </a:solidFill>
                <a:latin typeface="Calibri"/>
              </a:rPr>
              <a:t>          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submodular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 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Symbol"/>
              </a:rPr>
              <a:t> 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A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 B  , x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 S \ B :</a:t>
            </a:r>
            <a:endParaRPr lang="fr-FR" sz="2400" b="0" dirty="0" smtClean="0">
              <a:solidFill>
                <a:schemeClr val="tx2"/>
              </a:solidFill>
              <a:latin typeface="Calibri"/>
              <a:sym typeface="Mathematica7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rgbClr val="C00000"/>
                </a:solidFill>
                <a:latin typeface="Calibri"/>
                <a:sym typeface="Mathematica7"/>
              </a:rPr>
              <a:t>f(A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  {x}) - f(A)  ≥  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Mathematica7"/>
              </a:rPr>
              <a:t>f(B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  {x}) -  f(B) </a:t>
            </a:r>
            <a:endParaRPr lang="fr-FR" sz="2400" b="0" kern="0" dirty="0" smtClean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47664" y="531606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b="0" kern="0" dirty="0" smtClean="0">
                <a:solidFill>
                  <a:srgbClr val="C00000"/>
                </a:solidFill>
                <a:latin typeface="Arial"/>
                <a:sym typeface="Symbol"/>
              </a:rPr>
              <a:t></a:t>
            </a:r>
            <a:r>
              <a:rPr lang="fr-FR" sz="2800" b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solidFill>
                  <a:srgbClr val="C00000"/>
                </a:solidFill>
                <a:latin typeface="Palace Script MT" pitchFamily="66" charset="0"/>
                <a:cs typeface="Arial" pitchFamily="34" charset="0"/>
              </a:rPr>
              <a:t>P</a:t>
            </a:r>
            <a:r>
              <a:rPr lang="fr-FR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</a:t>
            </a:r>
            <a:endParaRPr lang="fr-FR" sz="2800" b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380364" y="5373216"/>
            <a:ext cx="1864044" cy="52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dirty="0" smtClean="0">
                <a:solidFill>
                  <a:srgbClr val="C00000"/>
                </a:solidFill>
                <a:latin typeface="Palace Script MT" pitchFamily="66" charset="0"/>
                <a:cs typeface="Arial" pitchFamily="34" charset="0"/>
              </a:rPr>
              <a:t>NP   </a:t>
            </a:r>
            <a:r>
              <a:rPr lang="fr-FR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2800" b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hard              </a:t>
            </a:r>
            <a:endParaRPr lang="fr-FR" sz="2800" b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323528" y="4293096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1.)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occurs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often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    2.)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useful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     3.) ‘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can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be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played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with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’</a:t>
            </a:r>
            <a:endParaRPr kumimoji="0" lang="fr-FR" sz="24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67544" y="263691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07158" y="3168846"/>
            <a:ext cx="1959076" cy="461665"/>
          </a:xfrm>
          <a:prstGeom prst="rect">
            <a:avLst/>
          </a:prstGeom>
          <a:solidFill>
            <a:srgbClr val="E6F9FE"/>
          </a:solidFill>
        </p:spPr>
        <p:txBody>
          <a:bodyPr wrap="square" rtlCol="0">
            <a:spAutoFit/>
          </a:bodyPr>
          <a:lstStyle/>
          <a:p>
            <a:r>
              <a:rPr lang="fr-FR" sz="2400" dirty="0" err="1">
                <a:solidFill>
                  <a:schemeClr val="tx2"/>
                </a:solidFill>
                <a:latin typeface="Calibri"/>
              </a:rPr>
              <a:t>monoton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179512" y="-315416"/>
            <a:ext cx="8784976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Submodular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Functions</a:t>
            </a: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07823" y="6279703"/>
            <a:ext cx="7740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auto">
              <a:spcAft>
                <a:spcPts val="0"/>
              </a:spcAft>
              <a:defRPr/>
            </a:pPr>
            <a:r>
              <a:rPr lang="fr-FR" sz="2400" dirty="0" smtClean="0">
                <a:latin typeface="Calibri"/>
                <a:sym typeface="Symbol"/>
              </a:rPr>
              <a:t>for machine </a:t>
            </a:r>
            <a:r>
              <a:rPr lang="fr-FR" sz="2400" dirty="0" err="1" smtClean="0">
                <a:latin typeface="Calibri"/>
                <a:sym typeface="Symbol"/>
              </a:rPr>
              <a:t>learning</a:t>
            </a:r>
            <a:r>
              <a:rPr lang="fr-FR" sz="2400" dirty="0" smtClean="0">
                <a:solidFill>
                  <a:srgbClr val="C00000"/>
                </a:solidFill>
                <a:latin typeface="Calibri"/>
                <a:sym typeface="Symbol"/>
              </a:rPr>
              <a:t>,  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f(0)=0,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</a:rPr>
              <a:t> mon, size k 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 </a:t>
            </a:r>
            <a:endParaRPr lang="fr-FR" sz="2400" b="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6512" y="6278581"/>
            <a:ext cx="3709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auto">
              <a:spcAft>
                <a:spcPts val="0"/>
              </a:spcAft>
              <a:defRPr/>
            </a:pPr>
            <a:r>
              <a:rPr lang="fr-FR" sz="2400" b="0" dirty="0" smtClean="0">
                <a:latin typeface="Calibri"/>
              </a:rPr>
              <a:t>versions: </a:t>
            </a:r>
            <a:endParaRPr lang="fr-FR" sz="2400" b="0" dirty="0">
              <a:latin typeface="Calibri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421582" y="3168845"/>
            <a:ext cx="1493289" cy="461665"/>
          </a:xfrm>
          <a:prstGeom prst="rect">
            <a:avLst/>
          </a:prstGeom>
          <a:solidFill>
            <a:srgbClr val="E6F9FE"/>
          </a:solidFill>
        </p:spPr>
        <p:txBody>
          <a:bodyPr wrap="square" rtlCol="0">
            <a:spAutoFit/>
          </a:bodyPr>
          <a:lstStyle/>
          <a:p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x</a:t>
            </a:r>
            <a:r>
              <a:rPr lang="fr-FR" sz="2400" b="0" kern="0" dirty="0">
                <a:solidFill>
                  <a:schemeClr val="tx2"/>
                </a:solidFill>
                <a:latin typeface="Arial"/>
                <a:sym typeface="Symbol"/>
              </a:rPr>
              <a:t>  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S : </a:t>
            </a:r>
            <a:endParaRPr lang="fr-F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0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2" grpId="0" animBg="1"/>
      <p:bldP spid="13" grpId="0"/>
      <p:bldP spid="15" grpId="0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-1679306" y="-326991"/>
            <a:ext cx="8784976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Approx</a:t>
            </a: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</a:t>
            </a:r>
            <a:r>
              <a:rPr lang="fr-FR" sz="4000" b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</a:t>
            </a: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ubmod</a:t>
            </a:r>
            <a:r>
              <a:rPr kumimoji="0" lang="fr-FR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fr-FR" sz="4000" b="0" dirty="0" smtClean="0">
                <a:solidFill>
                  <a:schemeClr val="tx2"/>
                </a:solidFill>
                <a:latin typeface="Calibri"/>
              </a:rPr>
              <a:t>max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07504" y="980728"/>
            <a:ext cx="8712968" cy="1296144"/>
          </a:xfrm>
          <a:prstGeom prst="roundRect">
            <a:avLst>
              <a:gd name="adj" fmla="val 16667"/>
            </a:avLst>
          </a:prstGeom>
          <a:solidFill>
            <a:srgbClr val="E6F9FE"/>
          </a:solidFill>
          <a:ln w="9525">
            <a:solidFill>
              <a:schemeClr val="bg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dirty="0" err="1" smtClean="0">
                <a:solidFill>
                  <a:schemeClr val="tx2"/>
                </a:solidFill>
                <a:latin typeface="Calibri"/>
                <a:sym typeface="Mathematica7"/>
              </a:rPr>
              <a:t>Algorithm</a:t>
            </a:r>
            <a:r>
              <a:rPr lang="fr-FR" sz="2400" dirty="0" smtClean="0">
                <a:solidFill>
                  <a:schemeClr val="tx2"/>
                </a:solidFill>
                <a:latin typeface="Calibri"/>
                <a:sym typeface="Mathematica7"/>
              </a:rPr>
              <a:t> (for sets of size k)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: (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Mathematica7"/>
              </a:rPr>
              <a:t>Nemhauser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, Wolsey) </a:t>
            </a:r>
            <a:r>
              <a:rPr lang="fr-FR" sz="2400" b="0" dirty="0" err="1" smtClean="0">
                <a:latin typeface="Calibri"/>
                <a:sym typeface="Mathematica7"/>
              </a:rPr>
              <a:t>Having</a:t>
            </a:r>
            <a:r>
              <a:rPr lang="fr-FR" sz="2400" b="0" dirty="0" smtClean="0">
                <a:latin typeface="Calibri"/>
                <a:sym typeface="Mathematica7"/>
              </a:rPr>
              <a:t> X </a:t>
            </a:r>
            <a:r>
              <a:rPr lang="fr-FR" sz="2400" b="0" dirty="0" err="1" smtClean="0">
                <a:latin typeface="Calibri"/>
                <a:sym typeface="Mathematica7"/>
              </a:rPr>
              <a:t>already</a:t>
            </a:r>
            <a:r>
              <a:rPr lang="fr-FR" sz="2400" b="0" dirty="0" smtClean="0">
                <a:latin typeface="Calibri"/>
                <a:sym typeface="Mathematica7"/>
              </a:rPr>
              <a:t>,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      WHILE |X|&lt; k  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Mathematica7"/>
              </a:rPr>
              <a:t>choose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 x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Mathematica7"/>
              </a:rPr>
              <a:t>that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  <a:sym typeface="Mathematica7"/>
              </a:rPr>
              <a:t>maximizes</a:t>
            </a:r>
            <a:endParaRPr lang="fr-FR" sz="2400" b="0" dirty="0" smtClean="0">
              <a:solidFill>
                <a:schemeClr val="tx2"/>
              </a:solidFill>
              <a:latin typeface="Calibri"/>
              <a:sym typeface="Mathematica7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f(X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 {x}) - f(X) </a:t>
            </a:r>
            <a:endParaRPr lang="fr-FR" sz="2400" b="0" kern="0" dirty="0" smtClean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51520" y="2564904"/>
            <a:ext cx="8496944" cy="1944216"/>
          </a:xfrm>
          <a:prstGeom prst="roundRect">
            <a:avLst>
              <a:gd name="adj" fmla="val 16667"/>
            </a:avLst>
          </a:prstGeom>
          <a:solidFill>
            <a:srgbClr val="E6F9FE"/>
          </a:solidFill>
          <a:ln w="9525">
            <a:solidFill>
              <a:schemeClr val="bg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sz="32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Lemma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: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f(X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 {x}) - f(X)  ≥  ( f(OPT) – f (X) ) /k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fr-FR" sz="2400" dirty="0" smtClean="0">
              <a:latin typeface="Calibri"/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dirty="0" smtClean="0">
                <a:latin typeface="Calibri"/>
                <a:sym typeface="Symbol"/>
              </a:rPr>
              <a:t>Proof:  </a:t>
            </a:r>
            <a:r>
              <a:rPr lang="fr-FR" sz="2400" b="0" dirty="0" err="1" smtClean="0">
                <a:solidFill>
                  <a:srgbClr val="C00000"/>
                </a:solidFill>
                <a:latin typeface="Calibri"/>
                <a:sym typeface="Symbol"/>
              </a:rPr>
              <a:t>Since</a:t>
            </a:r>
            <a:r>
              <a:rPr lang="fr-FR" sz="2400" b="0" dirty="0" smtClean="0">
                <a:solidFill>
                  <a:srgbClr val="C00000"/>
                </a:solidFill>
                <a:latin typeface="Calibri"/>
                <a:sym typeface="Symbol"/>
              </a:rPr>
              <a:t> mon:  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f(OPT) ≤ f(OPT U X) ≤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                  ≤ f(X) +  k (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Mathematica7"/>
              </a:rPr>
              <a:t>f(X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 {x}) - f(X) )</a:t>
            </a:r>
            <a:endParaRPr lang="fr-FR" sz="2400" b="0" kern="0" dirty="0" smtClean="0">
              <a:solidFill>
                <a:schemeClr val="tx2"/>
              </a:solidFill>
              <a:latin typeface="Aria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3200" b="0" dirty="0" smtClean="0">
                <a:solidFill>
                  <a:prstClr val="black"/>
                </a:solidFill>
                <a:latin typeface="Calibri"/>
              </a:rPr>
              <a:t> </a:t>
            </a:r>
            <a:endParaRPr lang="fr-FR" sz="3200" b="0" kern="0" dirty="0" smtClean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95536" y="4869160"/>
            <a:ext cx="8352928" cy="1800200"/>
          </a:xfrm>
          <a:prstGeom prst="roundRect">
            <a:avLst>
              <a:gd name="adj" fmla="val 16667"/>
            </a:avLst>
          </a:prstGeom>
          <a:solidFill>
            <a:srgbClr val="E6F9FE"/>
          </a:solidFill>
          <a:ln w="9525">
            <a:solidFill>
              <a:schemeClr val="bg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Let X</a:t>
            </a:r>
            <a:r>
              <a:rPr lang="fr-FR" sz="2400" b="0" baseline="30000" dirty="0" smtClean="0">
                <a:solidFill>
                  <a:schemeClr val="tx2"/>
                </a:solidFill>
                <a:latin typeface="Calibri"/>
              </a:rPr>
              <a:t>i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be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what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we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found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until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step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i. 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Then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f(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X</a:t>
            </a:r>
            <a:r>
              <a:rPr lang="fr-FR" sz="2400" b="0" baseline="30000" dirty="0" err="1" smtClean="0">
                <a:solidFill>
                  <a:schemeClr val="tx2"/>
                </a:solidFill>
                <a:latin typeface="Calibri"/>
              </a:rPr>
              <a:t>k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)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-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f(X</a:t>
            </a:r>
            <a:r>
              <a:rPr lang="fr-FR" sz="2400" b="0" baseline="30000" dirty="0" smtClean="0">
                <a:solidFill>
                  <a:schemeClr val="tx2"/>
                </a:solidFill>
                <a:latin typeface="Calibri"/>
              </a:rPr>
              <a:t>k-1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)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b="0" dirty="0">
                <a:solidFill>
                  <a:schemeClr val="tx2"/>
                </a:solidFill>
                <a:latin typeface="Calibri"/>
                <a:sym typeface="Symbol"/>
              </a:rPr>
              <a:t>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≥ f(OPT) / k   -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f(X</a:t>
            </a:r>
            <a:r>
              <a:rPr lang="fr-FR" sz="2400" b="0" baseline="30000" dirty="0" smtClean="0">
                <a:solidFill>
                  <a:schemeClr val="tx2"/>
                </a:solidFill>
                <a:latin typeface="Calibri"/>
              </a:rPr>
              <a:t>k-1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) / k,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so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f(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X</a:t>
            </a:r>
            <a:r>
              <a:rPr lang="fr-FR" sz="2400" b="0" baseline="30000" dirty="0" err="1" smtClean="0">
                <a:solidFill>
                  <a:schemeClr val="tx2"/>
                </a:solidFill>
                <a:latin typeface="Calibri"/>
              </a:rPr>
              <a:t>k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)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≥ f(OPT) / k + (1 – 1/k)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f(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X</a:t>
            </a:r>
            <a:r>
              <a:rPr lang="fr-FR" sz="2400" b="0" baseline="30000" dirty="0" err="1" smtClean="0">
                <a:solidFill>
                  <a:schemeClr val="tx2"/>
                </a:solidFill>
                <a:latin typeface="Calibri"/>
              </a:rPr>
              <a:t>k</a:t>
            </a:r>
            <a:r>
              <a:rPr lang="fr-FR" sz="2400" b="0" baseline="30000" dirty="0" smtClean="0">
                <a:solidFill>
                  <a:schemeClr val="tx2"/>
                </a:solidFill>
                <a:latin typeface="Calibri"/>
              </a:rPr>
              <a:t>-1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f(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X</a:t>
            </a:r>
            <a:r>
              <a:rPr lang="fr-FR" sz="2400" b="0" baseline="30000" dirty="0" err="1" smtClean="0">
                <a:solidFill>
                  <a:schemeClr val="tx2"/>
                </a:solidFill>
                <a:latin typeface="Calibri"/>
              </a:rPr>
              <a:t>k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)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≥ f(OPT) (1 - (1 – 1/k)</a:t>
            </a:r>
            <a:r>
              <a:rPr lang="fr-FR" sz="2400" b="0" baseline="30000" dirty="0" smtClean="0">
                <a:solidFill>
                  <a:schemeClr val="tx2"/>
                </a:solidFill>
                <a:latin typeface="Calibri"/>
              </a:rPr>
              <a:t> k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 ) ≥ (1-1/e) f(OPT)</a:t>
            </a:r>
            <a:endParaRPr lang="fr-FR" sz="2400" b="0" dirty="0" smtClean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45626" y="-43542"/>
            <a:ext cx="37096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fr-FR" sz="3600" b="0" dirty="0" smtClean="0">
                <a:solidFill>
                  <a:schemeClr val="tx2"/>
                </a:solidFill>
                <a:latin typeface="Calibri"/>
              </a:rPr>
              <a:t>mon, </a:t>
            </a:r>
            <a:r>
              <a:rPr lang="fr-FR" sz="3600" b="0" dirty="0" smtClean="0">
                <a:solidFill>
                  <a:schemeClr val="tx2"/>
                </a:solidFill>
                <a:latin typeface="Calibri"/>
                <a:sym typeface="Symbol"/>
              </a:rPr>
              <a:t>size k, f(0)=0, </a:t>
            </a:r>
            <a:endParaRPr lang="fr-FR" sz="3600" b="0" dirty="0">
              <a:solidFill>
                <a:schemeClr val="tx2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284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2128" y="-243408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Optimal </a:t>
            </a:r>
            <a:r>
              <a:rPr lang="fr-FR" dirty="0" err="1" smtClean="0">
                <a:solidFill>
                  <a:srgbClr val="002060"/>
                </a:solidFill>
              </a:rPr>
              <a:t>orders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339193" y="2117616"/>
            <a:ext cx="7364354" cy="1167368"/>
          </a:xfrm>
          <a:prstGeom prst="roundRect">
            <a:avLst>
              <a:gd name="adj" fmla="val 16667"/>
            </a:avLst>
          </a:prstGeom>
          <a:solidFill>
            <a:srgbClr val="FCFFE5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s-t-Path Travelling </a:t>
            </a:r>
            <a:r>
              <a:rPr kumimoji="0" lang="fr-F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Salesman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INPUT    : V  «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cities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», s , t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 V,  c: VV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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Mathematica7"/>
              </a:rPr>
              <a:t>IR</a:t>
            </a:r>
            <a:r>
              <a:rPr kumimoji="0" lang="fr-FR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Mathematica7"/>
              </a:rPr>
              <a:t>+ 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Mathematica7"/>
              </a:rPr>
              <a:t>metric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OUTPUT: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shortest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s-t -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Hamiltonian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path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Rectangle à coins arrondis 67"/>
          <p:cNvSpPr/>
          <p:nvPr/>
        </p:nvSpPr>
        <p:spPr>
          <a:xfrm>
            <a:off x="349619" y="1464906"/>
            <a:ext cx="1054029" cy="504056"/>
          </a:xfrm>
          <a:prstGeom prst="wedgeRoundRectCallout">
            <a:avLst>
              <a:gd name="adj1" fmla="val -20833"/>
              <a:gd name="adj2" fmla="val 95820"/>
              <a:gd name="adj3" fmla="val 16667"/>
            </a:avLst>
          </a:prstGeom>
          <a:solidFill>
            <a:srgbClr val="E5FD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TSP : s=t</a:t>
            </a:r>
          </a:p>
        </p:txBody>
      </p:sp>
      <p:sp>
        <p:nvSpPr>
          <p:cNvPr id="73" name="Bulle ronde 72"/>
          <p:cNvSpPr/>
          <p:nvPr/>
        </p:nvSpPr>
        <p:spPr>
          <a:xfrm>
            <a:off x="-1627300" y="4382140"/>
            <a:ext cx="8869016" cy="1597278"/>
          </a:xfrm>
          <a:prstGeom prst="wedgeEllipseCallout">
            <a:avLst>
              <a:gd name="adj1" fmla="val 17909"/>
              <a:gd name="adj2" fmla="val 51511"/>
            </a:avLst>
          </a:prstGeom>
          <a:solidFill>
            <a:srgbClr val="E5FD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         P(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V,s,t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)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=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{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xIR</a:t>
            </a:r>
            <a:r>
              <a:rPr kumimoji="0" lang="fr-FR" sz="1800" b="0" i="0" u="none" strike="noStrike" kern="0" cap="none" spc="0" normalizeH="0" baseline="-2500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+</a:t>
            </a:r>
            <a:r>
              <a:rPr kumimoji="0" lang="fr-FR" sz="1800" b="0" i="0" u="none" strike="noStrike" kern="0" cap="none" spc="0" normalizeH="0" baseline="3000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E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: x((W))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≥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2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,  ≠ W  V,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s, t  W or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                                                       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 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1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,  if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s,t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separated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by W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                                             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        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= 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on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vertices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(1 for s, t ;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else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2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)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}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                   min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c</a:t>
            </a:r>
            <a:r>
              <a:rPr kumimoji="0" lang="fr-FR" sz="2000" b="0" i="0" u="none" strike="noStrike" kern="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T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x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  <a:sym typeface="Symbol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6036678" y="4418199"/>
            <a:ext cx="3091494" cy="1355512"/>
            <a:chOff x="6036678" y="4202175"/>
            <a:chExt cx="3091494" cy="1355512"/>
          </a:xfrm>
        </p:grpSpPr>
        <p:sp>
          <p:nvSpPr>
            <p:cNvPr id="75" name="Ellipse 74"/>
            <p:cNvSpPr/>
            <p:nvPr/>
          </p:nvSpPr>
          <p:spPr>
            <a:xfrm>
              <a:off x="6036678" y="4206630"/>
              <a:ext cx="1428089" cy="13150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0794" tIns="50397" rIns="100794" bIns="50397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76" name="Connecteur droit 75"/>
            <p:cNvCxnSpPr/>
            <p:nvPr/>
          </p:nvCxnSpPr>
          <p:spPr>
            <a:xfrm>
              <a:off x="6624715" y="4206630"/>
              <a:ext cx="252016" cy="1315057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ZoneTexte 76"/>
            <p:cNvSpPr txBox="1"/>
            <p:nvPr/>
          </p:nvSpPr>
          <p:spPr>
            <a:xfrm>
              <a:off x="6205421" y="4204265"/>
              <a:ext cx="379501" cy="508900"/>
            </a:xfrm>
            <a:prstGeom prst="rect">
              <a:avLst/>
            </a:prstGeom>
            <a:noFill/>
          </p:spPr>
          <p:txBody>
            <a:bodyPr wrap="square" lIns="100794" tIns="50397" rIns="100794" bIns="50397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s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6372699" y="5048787"/>
              <a:ext cx="379501" cy="508900"/>
            </a:xfrm>
            <a:prstGeom prst="rect">
              <a:avLst/>
            </a:prstGeom>
            <a:noFill/>
          </p:spPr>
          <p:txBody>
            <a:bodyPr wrap="square" lIns="100794" tIns="50397" rIns="100794" bIns="50397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600" b="0" i="1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t</a:t>
              </a:r>
            </a:p>
          </p:txBody>
        </p:sp>
        <p:cxnSp>
          <p:nvCxnSpPr>
            <p:cNvPr id="79" name="Connecteur droit 78"/>
            <p:cNvCxnSpPr/>
            <p:nvPr/>
          </p:nvCxnSpPr>
          <p:spPr>
            <a:xfrm flipV="1">
              <a:off x="6456704" y="4957646"/>
              <a:ext cx="631516" cy="16799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Ellipse 79"/>
            <p:cNvSpPr/>
            <p:nvPr/>
          </p:nvSpPr>
          <p:spPr>
            <a:xfrm>
              <a:off x="7668344" y="4202175"/>
              <a:ext cx="1428089" cy="13150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0794" tIns="50397" rIns="100794" bIns="50397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81" name="Connecteur droit 80"/>
            <p:cNvCxnSpPr/>
            <p:nvPr/>
          </p:nvCxnSpPr>
          <p:spPr>
            <a:xfrm>
              <a:off x="8258951" y="4202175"/>
              <a:ext cx="252016" cy="1315057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ZoneTexte 81"/>
            <p:cNvSpPr txBox="1"/>
            <p:nvPr/>
          </p:nvSpPr>
          <p:spPr>
            <a:xfrm>
              <a:off x="7803550" y="4202175"/>
              <a:ext cx="379501" cy="508900"/>
            </a:xfrm>
            <a:prstGeom prst="rect">
              <a:avLst/>
            </a:prstGeom>
            <a:noFill/>
          </p:spPr>
          <p:txBody>
            <a:bodyPr wrap="square" lIns="100794" tIns="50397" rIns="100794" bIns="50397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s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8748671" y="4885369"/>
              <a:ext cx="379501" cy="508900"/>
            </a:xfrm>
            <a:prstGeom prst="rect">
              <a:avLst/>
            </a:prstGeom>
            <a:noFill/>
          </p:spPr>
          <p:txBody>
            <a:bodyPr wrap="square" lIns="100794" tIns="50397" rIns="100794" bIns="50397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t</a:t>
              </a:r>
            </a:p>
          </p:txBody>
        </p:sp>
        <p:cxnSp>
          <p:nvCxnSpPr>
            <p:cNvPr id="84" name="Connecteur droit 83"/>
            <p:cNvCxnSpPr/>
            <p:nvPr/>
          </p:nvCxnSpPr>
          <p:spPr>
            <a:xfrm flipV="1">
              <a:off x="8142151" y="4718021"/>
              <a:ext cx="631516" cy="16799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 flipV="1">
              <a:off x="6514181" y="5101662"/>
              <a:ext cx="631516" cy="16799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 flipV="1">
              <a:off x="8120885" y="4982076"/>
              <a:ext cx="631516" cy="167993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>
              <a:off x="8090891" y="5160817"/>
              <a:ext cx="667116" cy="6126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 flipV="1">
              <a:off x="8162899" y="4550028"/>
              <a:ext cx="631516" cy="167993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6134680" y="4750561"/>
              <a:ext cx="379501" cy="508900"/>
            </a:xfrm>
            <a:prstGeom prst="rect">
              <a:avLst/>
            </a:prstGeom>
            <a:noFill/>
          </p:spPr>
          <p:txBody>
            <a:bodyPr wrap="square" lIns="100794" tIns="50397" rIns="100794" bIns="50397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6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t</a:t>
              </a:r>
            </a:p>
          </p:txBody>
        </p:sp>
        <p:cxnSp>
          <p:nvCxnSpPr>
            <p:cNvPr id="90" name="Connecteur droit 89"/>
            <p:cNvCxnSpPr/>
            <p:nvPr/>
          </p:nvCxnSpPr>
          <p:spPr>
            <a:xfrm flipV="1">
              <a:off x="6526019" y="4497422"/>
              <a:ext cx="631516" cy="167993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6474759" y="4676163"/>
              <a:ext cx="667116" cy="6126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tangle à coins arrondis 68"/>
          <p:cNvSpPr/>
          <p:nvPr/>
        </p:nvSpPr>
        <p:spPr>
          <a:xfrm>
            <a:off x="3879139" y="1367732"/>
            <a:ext cx="5142204" cy="764900"/>
          </a:xfrm>
          <a:prstGeom prst="wedgeRoundRectCallout">
            <a:avLst>
              <a:gd name="adj1" fmla="val -976"/>
              <a:gd name="adj2" fmla="val 106334"/>
              <a:gd name="adj3" fmla="val 16667"/>
            </a:avLst>
          </a:prstGeom>
          <a:solidFill>
            <a:srgbClr val="E5FDFF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Metric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triangle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inequality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satisfied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reasonnable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applications,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without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approx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hard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ulle ronde 91"/>
          <p:cNvSpPr/>
          <p:nvPr/>
        </p:nvSpPr>
        <p:spPr>
          <a:xfrm>
            <a:off x="1728191" y="3429000"/>
            <a:ext cx="1259633" cy="435094"/>
          </a:xfrm>
          <a:prstGeom prst="wedgeEllipseCallout">
            <a:avLst>
              <a:gd name="adj1" fmla="val -69594"/>
              <a:gd name="adj2" fmla="val -950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OPT(c)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ulle ronde 92"/>
          <p:cNvSpPr/>
          <p:nvPr/>
        </p:nvSpPr>
        <p:spPr>
          <a:xfrm>
            <a:off x="1907704" y="5855940"/>
            <a:ext cx="1728192" cy="453380"/>
          </a:xfrm>
          <a:prstGeom prst="wedgeEllipseCallout">
            <a:avLst>
              <a:gd name="adj1" fmla="val -69594"/>
              <a:gd name="adj2" fmla="val -950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</a:t>
            </a:r>
            <a:r>
              <a:rPr kumimoji="0" lang="fr-FR" sz="1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LP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(c)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15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3" grpId="0" animBg="1"/>
      <p:bldP spid="69" grpId="0" animBg="1"/>
      <p:bldP spid="92" grpId="0" animBg="1"/>
      <p:bldP spid="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2128" y="-243408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Approximation and </a:t>
            </a:r>
            <a:r>
              <a:rPr lang="fr-FR" dirty="0" err="1" smtClean="0">
                <a:solidFill>
                  <a:srgbClr val="002060"/>
                </a:solidFill>
              </a:rPr>
              <a:t>Integrality</a:t>
            </a:r>
            <a:r>
              <a:rPr lang="fr-FR" dirty="0" smtClean="0">
                <a:solidFill>
                  <a:srgbClr val="002060"/>
                </a:solidFill>
              </a:rPr>
              <a:t> ratio</a:t>
            </a:r>
            <a:endParaRPr lang="fr-FR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AutoShape 7"/>
              <p:cNvSpPr>
                <a:spLocks noChangeArrowheads="1"/>
              </p:cNvSpPr>
              <p:nvPr/>
            </p:nvSpPr>
            <p:spPr bwMode="auto">
              <a:xfrm>
                <a:off x="11914" y="6158741"/>
                <a:ext cx="8847489" cy="647690"/>
              </a:xfrm>
              <a:prstGeom prst="roundRect">
                <a:avLst>
                  <a:gd name="adj" fmla="val 16667"/>
                </a:avLst>
              </a:prstGeom>
              <a:solidFill>
                <a:srgbClr val="E5FDFF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marL="342900" indent="-342900" algn="l" eaLnBrk="0" fontAlgn="auto" hangingPunct="0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kumimoji="0" lang="fr-FR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F</a:t>
                </a:r>
                <a:r>
                  <a:rPr kumimoji="0" lang="en-US" sz="24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amous</a:t>
                </a:r>
                <a:r>
                  <a:rPr kumimoji="0" lang="en-US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 </a:t>
                </a:r>
                <a:r>
                  <a:rPr kumimoji="0" lang="fr-FR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Conjectures: </a:t>
                </a:r>
                <a:r>
                  <a:rPr kumimoji="0" lang="fr-FR" sz="2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integrality</a:t>
                </a:r>
                <a:r>
                  <a:rPr kumimoji="0" lang="fr-FR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 gap and approximation ratio </a:t>
                </a:r>
                <a:r>
                  <a:rPr lang="fr-FR" sz="2400" b="0" kern="0" dirty="0">
                    <a:solidFill>
                      <a:srgbClr val="C00000"/>
                    </a:solidFill>
                    <a:latin typeface="Calibri"/>
                    <a:sym typeface="Symbol" panose="05050102010706020507" pitchFamily="18" charset="2"/>
                  </a:rPr>
                  <a:t> </a:t>
                </a:r>
                <a14:m>
                  <m:oMath xmlns:m="http://schemas.openxmlformats.org/officeDocument/2006/math">
                    <m:r>
                      <a:rPr lang="en-US" sz="2400" b="0" i="0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sym typeface="Symbol"/>
                      </a:rPr>
                      <m:t> </m:t>
                    </m:r>
                    <m:f>
                      <m:fPr>
                        <m:ctrlPr>
                          <a:rPr lang="fr-FR" sz="2400" b="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ker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4</m:t>
                        </m:r>
                      </m:num>
                      <m:den>
                        <m:r>
                          <a:rPr lang="en-US" sz="2400" b="0" i="1" ker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fr-FR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 resp</a:t>
                </a:r>
                <a:r>
                  <a:rPr kumimoji="0" lang="fr-FR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lang="en-US" sz="2400" b="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lang="fr-FR" sz="2800" b="0" kern="0" dirty="0">
                  <a:solidFill>
                    <a:prstClr val="black"/>
                  </a:solidFill>
                  <a:latin typeface="Calibri"/>
                  <a:sym typeface="Symbol"/>
                </a:endParaRPr>
              </a:p>
            </p:txBody>
          </p:sp>
        </mc:Choice>
        <mc:Fallback xmlns="">
          <p:sp>
            <p:nvSpPr>
              <p:cNvPr id="7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914" y="6158741"/>
                <a:ext cx="8847489" cy="647690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 l="-673"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riangle isocèle 7"/>
          <p:cNvSpPr/>
          <p:nvPr/>
        </p:nvSpPr>
        <p:spPr>
          <a:xfrm rot="5400000" flipH="1">
            <a:off x="6943964" y="4812822"/>
            <a:ext cx="693955" cy="225631"/>
          </a:xfrm>
          <a:prstGeom prst="triangle">
            <a:avLst/>
          </a:prstGeom>
          <a:solidFill>
            <a:schemeClr val="bg1"/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riangle isocèle 8"/>
          <p:cNvSpPr/>
          <p:nvPr/>
        </p:nvSpPr>
        <p:spPr>
          <a:xfrm rot="16200000">
            <a:off x="5098041" y="4812823"/>
            <a:ext cx="693955" cy="225631"/>
          </a:xfrm>
          <a:prstGeom prst="triangle">
            <a:avLst/>
          </a:prstGeom>
          <a:solidFill>
            <a:schemeClr val="bg1"/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5541136" y="4577514"/>
            <a:ext cx="5033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091795" y="4577515"/>
            <a:ext cx="5033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6648103" y="4577515"/>
            <a:ext cx="5033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5548550" y="5245343"/>
            <a:ext cx="5033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6086146" y="5245344"/>
            <a:ext cx="5033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629391" y="5245344"/>
            <a:ext cx="5033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5522101" y="5219217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528794" y="4538326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6052641" y="5212524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6045913" y="4551389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6602579" y="4551389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6595851" y="5211377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7139096" y="5212524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7152159" y="4551389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157181" y="4576652"/>
            <a:ext cx="277409" cy="4001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5962332" y="4264181"/>
            <a:ext cx="277409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992640" y="4281907"/>
            <a:ext cx="378893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k-1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432150" y="4268844"/>
            <a:ext cx="277409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319861" y="4890790"/>
            <a:ext cx="27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688095" y="4702763"/>
            <a:ext cx="277409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endParaRPr kumimoji="0" lang="fr-FR" sz="1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H="1" flipV="1">
            <a:off x="4629150" y="4604629"/>
            <a:ext cx="392770" cy="1"/>
          </a:xfrm>
          <a:prstGeom prst="line">
            <a:avLst/>
          </a:prstGeom>
          <a:ln w="190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 flipV="1">
            <a:off x="4642213" y="4933879"/>
            <a:ext cx="392770" cy="1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629150" y="4283778"/>
            <a:ext cx="408651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1/2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5306435" y="4885144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7361848" y="4872905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490701" y="4283778"/>
            <a:ext cx="378893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...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AutoShape 7"/>
              <p:cNvSpPr>
                <a:spLocks noChangeArrowheads="1"/>
              </p:cNvSpPr>
              <p:nvPr/>
            </p:nvSpPr>
            <p:spPr bwMode="auto">
              <a:xfrm>
                <a:off x="7797502" y="4624221"/>
                <a:ext cx="927720" cy="545977"/>
              </a:xfrm>
              <a:prstGeom prst="roundRect">
                <a:avLst>
                  <a:gd name="adj" fmla="val 16667"/>
                </a:avLst>
              </a:prstGeom>
              <a:solidFill>
                <a:srgbClr val="FCFFE5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marL="342900" marR="0" lvl="0" indent="-342900" algn="l" defTabSz="914400" rtl="0" eaLnBrk="0" fontAlgn="auto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 </a:t>
                </a:r>
                <a:r>
                  <a:rPr kumimoji="0" lang="fr-FR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fr-FR" sz="24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/>
                          </a:rPr>
                        </m:ctrlPr>
                      </m:fPr>
                      <m:num>
                        <m:r>
                          <a:rPr kumimoji="0" lang="fr-FR" sz="24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kumimoji="0" lang="fr-FR" sz="24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kumimoji="0" lang="fr-FR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endParaRPr>
              </a:p>
            </p:txBody>
          </p:sp>
        </mc:Choice>
        <mc:Fallback xmlns="">
          <p:sp>
            <p:nvSpPr>
              <p:cNvPr id="37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97502" y="4624221"/>
                <a:ext cx="927720" cy="545977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 l="-6667" t="-2586"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e 38"/>
          <p:cNvGrpSpPr/>
          <p:nvPr/>
        </p:nvGrpSpPr>
        <p:grpSpPr>
          <a:xfrm>
            <a:off x="759572" y="4403200"/>
            <a:ext cx="2096904" cy="806950"/>
            <a:chOff x="5486400" y="3343275"/>
            <a:chExt cx="2715750" cy="1228725"/>
          </a:xfrm>
          <a:noFill/>
        </p:grpSpPr>
        <p:cxnSp>
          <p:nvCxnSpPr>
            <p:cNvPr id="40" name="Connecteur droit 39"/>
            <p:cNvCxnSpPr>
              <a:endCxn id="43" idx="0"/>
            </p:cNvCxnSpPr>
            <p:nvPr/>
          </p:nvCxnSpPr>
          <p:spPr>
            <a:xfrm>
              <a:off x="6346909" y="3948808"/>
              <a:ext cx="983141" cy="1163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e 40"/>
            <p:cNvGrpSpPr/>
            <p:nvPr/>
          </p:nvGrpSpPr>
          <p:grpSpPr>
            <a:xfrm>
              <a:off x="5501250" y="3352800"/>
              <a:ext cx="2628630" cy="1182493"/>
              <a:chOff x="609600" y="1075628"/>
              <a:chExt cx="2628630" cy="1182493"/>
            </a:xfrm>
            <a:grpFill/>
          </p:grpSpPr>
          <p:cxnSp>
            <p:nvCxnSpPr>
              <p:cNvPr id="50" name="Connecteur droit 49"/>
              <p:cNvCxnSpPr/>
              <p:nvPr/>
            </p:nvCxnSpPr>
            <p:spPr>
              <a:xfrm flipV="1">
                <a:off x="619125" y="2228849"/>
                <a:ext cx="2619105" cy="29272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50"/>
              <p:cNvCxnSpPr/>
              <p:nvPr/>
            </p:nvCxnSpPr>
            <p:spPr>
              <a:xfrm flipV="1">
                <a:off x="609600" y="1075628"/>
                <a:ext cx="2619105" cy="29272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riangle isocèle 41"/>
            <p:cNvSpPr/>
            <p:nvPr/>
          </p:nvSpPr>
          <p:spPr>
            <a:xfrm rot="5400000">
              <a:off x="5340947" y="3551201"/>
              <a:ext cx="1138585" cy="817983"/>
            </a:xfrm>
            <a:prstGeom prst="triangle">
              <a:avLst/>
            </a:prstGeom>
            <a:grp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Triangle isocèle 42"/>
            <p:cNvSpPr/>
            <p:nvPr/>
          </p:nvSpPr>
          <p:spPr>
            <a:xfrm rot="16200000" flipH="1">
              <a:off x="7169749" y="3540979"/>
              <a:ext cx="1138585" cy="817983"/>
            </a:xfrm>
            <a:prstGeom prst="triangle">
              <a:avLst/>
            </a:prstGeom>
            <a:grp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101575" y="3343275"/>
              <a:ext cx="72000" cy="72000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Ellipse 44"/>
            <p:cNvSpPr/>
            <p:nvPr/>
          </p:nvSpPr>
          <p:spPr>
            <a:xfrm>
              <a:off x="8130150" y="4471425"/>
              <a:ext cx="72000" cy="72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>
              <a:off x="7320525" y="3909450"/>
              <a:ext cx="72000" cy="72000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Ellipse 46"/>
            <p:cNvSpPr/>
            <p:nvPr/>
          </p:nvSpPr>
          <p:spPr>
            <a:xfrm>
              <a:off x="6282300" y="3924300"/>
              <a:ext cx="72000" cy="72000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Ellipse 47"/>
            <p:cNvSpPr/>
            <p:nvPr/>
          </p:nvSpPr>
          <p:spPr>
            <a:xfrm>
              <a:off x="5486400" y="4500000"/>
              <a:ext cx="72000" cy="72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Ellipse 48"/>
            <p:cNvSpPr/>
            <p:nvPr/>
          </p:nvSpPr>
          <p:spPr>
            <a:xfrm>
              <a:off x="5491725" y="3357000"/>
              <a:ext cx="72000" cy="72000"/>
            </a:xfrm>
            <a:prstGeom prst="ellipse">
              <a:avLst/>
            </a:prstGeom>
            <a:solidFill>
              <a:srgbClr val="C000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2" name="Ellipse 51"/>
          <p:cNvSpPr/>
          <p:nvPr/>
        </p:nvSpPr>
        <p:spPr>
          <a:xfrm>
            <a:off x="766300" y="4418062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Ellipse 52"/>
          <p:cNvSpPr/>
          <p:nvPr/>
        </p:nvSpPr>
        <p:spPr>
          <a:xfrm>
            <a:off x="1335636" y="4769360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Ellipse 53"/>
          <p:cNvSpPr/>
          <p:nvPr/>
        </p:nvSpPr>
        <p:spPr>
          <a:xfrm>
            <a:off x="1392788" y="4409320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2134452" y="4403774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Ellipse 55"/>
          <p:cNvSpPr/>
          <p:nvPr/>
        </p:nvSpPr>
        <p:spPr>
          <a:xfrm>
            <a:off x="2206460" y="4769360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2782524" y="4403774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1629828" y="4769360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1911700" y="4768792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1407644" y="5143688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2594073" y="4058022"/>
            <a:ext cx="378893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...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2" name="Ellipse 61"/>
          <p:cNvSpPr/>
          <p:nvPr/>
        </p:nvSpPr>
        <p:spPr>
          <a:xfrm>
            <a:off x="2134452" y="5138142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2811100" y="5128832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Ellipse 63"/>
          <p:cNvSpPr/>
          <p:nvPr/>
        </p:nvSpPr>
        <p:spPr>
          <a:xfrm>
            <a:off x="752012" y="5152430"/>
            <a:ext cx="65280" cy="66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164654" y="4706094"/>
            <a:ext cx="58735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itchFamily="18" charset="0"/>
              </a:rPr>
              <a:t>s=t</a:t>
            </a:r>
            <a:endParaRPr kumimoji="0" lang="fr-FR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AutoShape 7"/>
              <p:cNvSpPr>
                <a:spLocks noChangeArrowheads="1"/>
              </p:cNvSpPr>
              <p:nvPr/>
            </p:nvSpPr>
            <p:spPr bwMode="auto">
              <a:xfrm>
                <a:off x="3153942" y="4532934"/>
                <a:ext cx="927720" cy="545977"/>
              </a:xfrm>
              <a:prstGeom prst="roundRect">
                <a:avLst>
                  <a:gd name="adj" fmla="val 16667"/>
                </a:avLst>
              </a:prstGeom>
              <a:solidFill>
                <a:srgbClr val="FCFFE5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marL="342900" marR="0" lvl="0" indent="-342900" algn="l" defTabSz="914400" rtl="0" eaLnBrk="0" fontAlgn="auto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 </a:t>
                </a:r>
                <a:r>
                  <a:rPr kumimoji="0" lang="fr-FR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fr-FR" sz="24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  <a:sym typeface="Symbol"/>
                          </a:rPr>
                          <m:t>4</m:t>
                        </m:r>
                      </m:num>
                      <m:den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  <a:sym typeface="Symbol"/>
                          </a:rPr>
                          <m:t>3</m:t>
                        </m:r>
                      </m:den>
                    </m:f>
                  </m:oMath>
                </a14:m>
                <a:endParaRPr kumimoji="0" lang="fr-FR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endParaRPr>
              </a:p>
            </p:txBody>
          </p:sp>
        </mc:Choice>
        <mc:Fallback xmlns="">
          <p:sp>
            <p:nvSpPr>
              <p:cNvPr id="66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53942" y="4532934"/>
                <a:ext cx="927720" cy="545977"/>
              </a:xfrm>
              <a:prstGeom prst="roundRect">
                <a:avLst>
                  <a:gd name="adj" fmla="val 16667"/>
                </a:avLst>
              </a:prstGeom>
              <a:blipFill>
                <a:blip r:embed="rId5"/>
                <a:stretch>
                  <a:fillRect l="-6627" t="-3478"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utoShape 7"/>
          <p:cNvSpPr>
            <a:spLocks noChangeArrowheads="1"/>
          </p:cNvSpPr>
          <p:nvPr/>
        </p:nvSpPr>
        <p:spPr bwMode="auto">
          <a:xfrm>
            <a:off x="552128" y="760907"/>
            <a:ext cx="7332240" cy="2804666"/>
          </a:xfrm>
          <a:prstGeom prst="roundRect">
            <a:avLst>
              <a:gd name="adj" fmla="val 16667"/>
            </a:avLst>
          </a:prstGeom>
          <a:solidFill>
            <a:srgbClr val="E6F9FE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a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minimization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 the 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approximation ratio </a:t>
            </a:r>
            <a:r>
              <a:rPr kumimoji="0" lang="fr-FR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 </a:t>
            </a:r>
            <a:r>
              <a:rPr kumimoji="0" lang="fr-FR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most</a:t>
            </a: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  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if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for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any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input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0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400" b="0" dirty="0" smtClean="0">
                <a:solidFill>
                  <a:srgbClr val="002060"/>
                </a:solidFill>
                <a:latin typeface="Calibri"/>
                <a:sym typeface="Symbol"/>
              </a:rPr>
              <a:t> 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a solution of value at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most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OPT 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can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be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found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0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400" b="0" dirty="0" smtClean="0">
                <a:solidFill>
                  <a:srgbClr val="002060"/>
                </a:solidFill>
                <a:latin typeface="Calibri"/>
                <a:sym typeface="Symbol"/>
              </a:rPr>
              <a:t> 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polynomial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  <a:sym typeface="Symbo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- the </a:t>
            </a:r>
            <a:r>
              <a:rPr kumimoji="0" lang="fr-FR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integrality</a:t>
            </a: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gap </a:t>
            </a:r>
            <a:r>
              <a:rPr kumimoji="0" lang="fr-FR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is</a:t>
            </a: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 </a:t>
            </a:r>
            <a:r>
              <a:rPr kumimoji="0" lang="fr-FR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most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 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if  for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any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input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  <a:sym typeface="Symbol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		OPT / </a:t>
            </a:r>
            <a:r>
              <a:rPr lang="fr-FR" sz="2400" b="0" dirty="0" smtClean="0">
                <a:solidFill>
                  <a:srgbClr val="002060"/>
                </a:solidFill>
                <a:latin typeface="Calibri"/>
              </a:rPr>
              <a:t>OPT</a:t>
            </a:r>
            <a:r>
              <a:rPr lang="fr-FR" sz="2400" b="0" baseline="-25000" dirty="0" smtClean="0">
                <a:solidFill>
                  <a:srgbClr val="002060"/>
                </a:solidFill>
                <a:latin typeface="Calibri"/>
              </a:rPr>
              <a:t>LP</a:t>
            </a:r>
            <a:r>
              <a:rPr lang="fr-FR" sz="2400" b="0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2400" b="0" i="1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kumimoji="0" 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    .</a:t>
            </a:r>
            <a:endParaRPr kumimoji="0" lang="fr-FR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AutoShape 7"/>
          <p:cNvSpPr>
            <a:spLocks noChangeArrowheads="1"/>
          </p:cNvSpPr>
          <p:nvPr/>
        </p:nvSpPr>
        <p:spPr bwMode="auto">
          <a:xfrm>
            <a:off x="11914" y="5403533"/>
            <a:ext cx="8871842" cy="691369"/>
          </a:xfrm>
          <a:prstGeom prst="roundRect">
            <a:avLst>
              <a:gd name="adj" fmla="val 16667"/>
            </a:avLst>
          </a:prstGeom>
          <a:solidFill>
            <a:srgbClr val="FCFFE5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lvl="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Lower bound for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approximation ratio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:  </a:t>
            </a:r>
            <a:r>
              <a:rPr lang="fr-FR" sz="2400" b="0" kern="0" dirty="0" smtClean="0">
                <a:solidFill>
                  <a:srgbClr val="002060"/>
                </a:solidFill>
                <a:latin typeface="Calibri"/>
                <a:sym typeface="Symbol" panose="05050102010706020507" pitchFamily="18" charset="2"/>
              </a:rPr>
              <a:t>123/122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NP-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har</a:t>
            </a:r>
            <a:r>
              <a:rPr lang="en-US" sz="2400" b="0" kern="0" dirty="0" smtClean="0">
                <a:solidFill>
                  <a:srgbClr val="002060"/>
                </a:solidFill>
                <a:latin typeface="Calibri"/>
                <a:sym typeface="Symbol"/>
              </a:rPr>
              <a:t>d    (</a:t>
            </a:r>
            <a:r>
              <a:rPr lang="en-US" sz="2400" b="0" kern="0" dirty="0" err="1" smtClean="0">
                <a:solidFill>
                  <a:srgbClr val="002060"/>
                </a:solidFill>
                <a:latin typeface="Calibri"/>
                <a:sym typeface="Symbol"/>
              </a:rPr>
              <a:t>Karpinsky</a:t>
            </a:r>
            <a:endParaRPr lang="en-US" sz="2400" b="0" kern="0" dirty="0" smtClean="0">
              <a:solidFill>
                <a:srgbClr val="002060"/>
              </a:solidFill>
              <a:latin typeface="Calibri"/>
              <a:sym typeface="Symbol"/>
            </a:endParaRPr>
          </a:p>
          <a:p>
            <a:pPr marL="342900" lvl="0" indent="-342900"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                                                                                             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Lampis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,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Schmied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)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sym typeface="Symbol"/>
              </a:rPr>
              <a:t> </a:t>
            </a:r>
          </a:p>
        </p:txBody>
      </p:sp>
      <p:sp>
        <p:nvSpPr>
          <p:cNvPr id="69" name="AutoShape 7"/>
          <p:cNvSpPr>
            <a:spLocks noChangeArrowheads="1"/>
          </p:cNvSpPr>
          <p:nvPr/>
        </p:nvSpPr>
        <p:spPr bwMode="auto">
          <a:xfrm>
            <a:off x="113968" y="3697427"/>
            <a:ext cx="8667760" cy="545977"/>
          </a:xfrm>
          <a:prstGeom prst="roundRect">
            <a:avLst>
              <a:gd name="adj" fmla="val 16667"/>
            </a:avLst>
          </a:prstGeom>
          <a:solidFill>
            <a:srgbClr val="FCFFE5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Lower bound for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integrality gap : 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graph metrics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3653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7" grpId="0" animBg="1"/>
      <p:bldP spid="66" grpId="0" animBg="1"/>
      <p:bldP spid="68" grpId="0" animBg="1"/>
      <p:bldP spid="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85293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1E507E"/>
                </a:solidFill>
              </a:rPr>
              <a:t>1. Classical TSP </a:t>
            </a:r>
            <a:endParaRPr lang="en-US" dirty="0">
              <a:solidFill>
                <a:srgbClr val="1E5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27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re 1"/>
          <p:cNvSpPr txBox="1">
            <a:spLocks/>
          </p:cNvSpPr>
          <p:nvPr/>
        </p:nvSpPr>
        <p:spPr>
          <a:xfrm>
            <a:off x="273750" y="-294489"/>
            <a:ext cx="8739839" cy="14371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  <a:defRPr/>
            </a:defPPr>
            <a:lvl1pPr lvl="0" algn="ctr" rtl="0" hangingPunct="0">
              <a:buSzPct val="45000"/>
              <a:buFont typeface="StarSymbol"/>
              <a:buChar char="●"/>
              <a:tabLst/>
              <a:defRPr lang="fr-FR" sz="4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buFont typeface="StarSymbol"/>
              <a:buNone/>
            </a:pPr>
            <a:r>
              <a:rPr lang="en-US" sz="3600" dirty="0">
                <a:solidFill>
                  <a:srgbClr val="002060"/>
                </a:solidFill>
              </a:rPr>
              <a:t>s</a:t>
            </a:r>
            <a:r>
              <a:rPr lang="en-US" sz="3600" dirty="0" smtClean="0">
                <a:solidFill>
                  <a:srgbClr val="002060"/>
                </a:solidFill>
              </a:rPr>
              <a:t>=t</a:t>
            </a:r>
            <a:endParaRPr lang="en-US" sz="2900" dirty="0">
              <a:solidFill>
                <a:srgbClr val="002060"/>
              </a:solidFill>
            </a:endParaRPr>
          </a:p>
        </p:txBody>
      </p:sp>
      <p:sp>
        <p:nvSpPr>
          <p:cNvPr id="66" name="AutoShape 7"/>
          <p:cNvSpPr>
            <a:spLocks noChangeArrowheads="1"/>
          </p:cNvSpPr>
          <p:nvPr/>
        </p:nvSpPr>
        <p:spPr bwMode="auto">
          <a:xfrm>
            <a:off x="107504" y="1268760"/>
            <a:ext cx="8686801" cy="160020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TSP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INPUT    : V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cities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,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  <a:sym typeface="Symbol"/>
              </a:rPr>
              <a:t>c: VV 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  <a:sym typeface="Mathematica7"/>
              </a:rPr>
              <a:t>IR</a:t>
            </a:r>
            <a:r>
              <a:rPr kumimoji="0" lang="fr-FR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  <a:sym typeface="Mathematica7"/>
              </a:rPr>
              <a:t>+ 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  <a:sym typeface="Mathematica7"/>
              </a:rPr>
              <a:t>metric</a:t>
            </a: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cs typeface="Arial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OUTPUT: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shortest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Hamiltonian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 circuit</a:t>
            </a: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sp>
        <p:nvSpPr>
          <p:cNvPr id="67" name="Rectangle à coins arrondis 66"/>
          <p:cNvSpPr/>
          <p:nvPr/>
        </p:nvSpPr>
        <p:spPr>
          <a:xfrm>
            <a:off x="5220072" y="1330553"/>
            <a:ext cx="2736304" cy="599253"/>
          </a:xfrm>
          <a:prstGeom prst="wedgeRoundRectCallout">
            <a:avLst>
              <a:gd name="adj1" fmla="val -58532"/>
              <a:gd name="adj2" fmla="val 42756"/>
              <a:gd name="adj3" fmla="val 16667"/>
            </a:avLst>
          </a:prstGeom>
          <a:solidFill>
            <a:srgbClr val="FCFFE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0" dirty="0" err="1" smtClean="0">
                <a:solidFill>
                  <a:srgbClr val="002060"/>
                </a:solidFill>
              </a:rPr>
              <a:t>Without</a:t>
            </a:r>
            <a:r>
              <a:rPr lang="fr-FR" sz="2000" b="0" dirty="0" smtClean="0">
                <a:solidFill>
                  <a:srgbClr val="002060"/>
                </a:solidFill>
              </a:rPr>
              <a:t> </a:t>
            </a:r>
            <a:r>
              <a:rPr lang="fr-FR" sz="2000" b="0" dirty="0" err="1" smtClean="0">
                <a:solidFill>
                  <a:srgbClr val="002060"/>
                </a:solidFill>
              </a:rPr>
              <a:t>it</a:t>
            </a:r>
            <a:r>
              <a:rPr lang="fr-FR" sz="2000" b="0" dirty="0" smtClean="0">
                <a:solidFill>
                  <a:srgbClr val="002060"/>
                </a:solidFill>
              </a:rPr>
              <a:t> no constant  ratio (</a:t>
            </a:r>
            <a:r>
              <a:rPr lang="fr-FR" sz="2000" b="0" dirty="0" err="1" smtClean="0">
                <a:solidFill>
                  <a:srgbClr val="002060"/>
                </a:solidFill>
              </a:rPr>
              <a:t>easy</a:t>
            </a:r>
            <a:r>
              <a:rPr lang="fr-FR" sz="2000" b="0" dirty="0" smtClean="0">
                <a:solidFill>
                  <a:srgbClr val="002060"/>
                </a:solidFill>
              </a:rPr>
              <a:t> </a:t>
            </a:r>
            <a:r>
              <a:rPr lang="fr-FR" sz="2000" b="0" dirty="0" err="1" smtClean="0">
                <a:solidFill>
                  <a:srgbClr val="002060"/>
                </a:solidFill>
              </a:rPr>
              <a:t>from</a:t>
            </a:r>
            <a:r>
              <a:rPr lang="fr-FR" sz="2000" b="0" dirty="0" smtClean="0">
                <a:solidFill>
                  <a:srgbClr val="002060"/>
                </a:solidFill>
              </a:rPr>
              <a:t> HAM)</a:t>
            </a:r>
            <a:endParaRPr lang="fr-FR" sz="2000" b="0" dirty="0">
              <a:solidFill>
                <a:srgbClr val="002060"/>
              </a:solidFill>
            </a:endParaRPr>
          </a:p>
        </p:txBody>
      </p:sp>
      <p:sp>
        <p:nvSpPr>
          <p:cNvPr id="68" name="Rectangle 5"/>
          <p:cNvSpPr>
            <a:spLocks noChangeArrowheads="1"/>
          </p:cNvSpPr>
          <p:nvPr/>
        </p:nvSpPr>
        <p:spPr bwMode="auto">
          <a:xfrm>
            <a:off x="251520" y="4931521"/>
            <a:ext cx="8702946" cy="52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20" tIns="45711" rIns="91420" bIns="45711">
            <a:spAutoFit/>
          </a:bodyPr>
          <a:lstStyle/>
          <a:p>
            <a:pPr algn="l"/>
            <a:r>
              <a:rPr lang="fr-FR" sz="2800" dirty="0" err="1" smtClean="0">
                <a:solidFill>
                  <a:srgbClr val="1E507E"/>
                </a:solidFill>
                <a:latin typeface="Calibri"/>
              </a:rPr>
              <a:t>Add</a:t>
            </a:r>
            <a:r>
              <a:rPr lang="fr-FR" sz="2800" b="0" dirty="0" smtClean="0">
                <a:solidFill>
                  <a:srgbClr val="1E507E"/>
                </a:solidFill>
                <a:latin typeface="Calibri"/>
              </a:rPr>
              <a:t> :  </a:t>
            </a:r>
            <a:r>
              <a:rPr lang="fr-FR" sz="2800" b="0" dirty="0" err="1" smtClean="0">
                <a:solidFill>
                  <a:srgbClr val="C00000"/>
                </a:solidFill>
                <a:latin typeface="Calibri"/>
              </a:rPr>
              <a:t>Add</a:t>
            </a:r>
            <a:r>
              <a:rPr lang="fr-FR" sz="2800" b="0" dirty="0" smtClean="0">
                <a:solidFill>
                  <a:srgbClr val="C00000"/>
                </a:solidFill>
                <a:latin typeface="Calibri"/>
              </a:rPr>
              <a:t> a minimum </a:t>
            </a:r>
            <a:r>
              <a:rPr lang="fr-FR" sz="2800" b="0" kern="0" dirty="0" smtClean="0">
                <a:solidFill>
                  <a:srgbClr val="C00000"/>
                </a:solidFill>
                <a:latin typeface="Calibri"/>
                <a:sym typeface="Symbol"/>
              </a:rPr>
              <a:t>T</a:t>
            </a:r>
            <a:r>
              <a:rPr lang="fr-FR" sz="2800" b="0" kern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F  </a:t>
            </a:r>
            <a:r>
              <a:rPr lang="fr-FR" sz="2800" b="0" kern="0" dirty="0" smtClean="0">
                <a:solidFill>
                  <a:srgbClr val="C00000"/>
                </a:solidFill>
                <a:latin typeface="Calibri"/>
                <a:sym typeface="Symbol"/>
              </a:rPr>
              <a:t>-  </a:t>
            </a:r>
            <a:r>
              <a:rPr lang="fr-FR" sz="2800" b="0" kern="0" dirty="0" err="1" smtClean="0">
                <a:solidFill>
                  <a:srgbClr val="C00000"/>
                </a:solidFill>
                <a:latin typeface="Calibri"/>
                <a:sym typeface="Symbol"/>
              </a:rPr>
              <a:t>join</a:t>
            </a:r>
            <a:r>
              <a:rPr lang="fr-FR" sz="2800" b="0" kern="0" dirty="0" smtClean="0">
                <a:solidFill>
                  <a:srgbClr val="C00000"/>
                </a:solidFill>
                <a:latin typeface="Calibri"/>
                <a:sym typeface="Symbol"/>
              </a:rPr>
              <a:t> J</a:t>
            </a:r>
            <a:r>
              <a:rPr lang="fr-FR" sz="2800" b="0" kern="0" baseline="-25000" dirty="0" smtClean="0">
                <a:solidFill>
                  <a:srgbClr val="C00000"/>
                </a:solidFill>
                <a:latin typeface="Calibri"/>
                <a:sym typeface="Symbol"/>
              </a:rPr>
              <a:t>F </a:t>
            </a:r>
            <a:r>
              <a:rPr lang="fr-FR" sz="2800" b="0" dirty="0" smtClean="0">
                <a:solidFill>
                  <a:srgbClr val="1E507E"/>
                </a:solidFill>
                <a:latin typeface="Calibri"/>
                <a:sym typeface="Symbol"/>
              </a:rPr>
              <a:t>to </a:t>
            </a:r>
            <a:r>
              <a:rPr lang="fr-FR" sz="2800" b="0" dirty="0" err="1" smtClean="0">
                <a:solidFill>
                  <a:srgbClr val="1E507E"/>
                </a:solidFill>
                <a:latin typeface="Calibri"/>
                <a:sym typeface="Symbol"/>
              </a:rPr>
              <a:t>m</a:t>
            </a:r>
            <a:r>
              <a:rPr lang="fr-FR" sz="2800" b="0" dirty="0" err="1" smtClean="0">
                <a:solidFill>
                  <a:srgbClr val="1E507E"/>
                </a:solidFill>
                <a:latin typeface="Calibri"/>
              </a:rPr>
              <a:t>ake</a:t>
            </a:r>
            <a:r>
              <a:rPr lang="fr-FR" sz="2800" b="0" dirty="0" smtClean="0">
                <a:solidFill>
                  <a:srgbClr val="1E507E"/>
                </a:solidFill>
                <a:latin typeface="Calibri"/>
              </a:rPr>
              <a:t> </a:t>
            </a:r>
            <a:r>
              <a:rPr lang="fr-FR" sz="2800" b="0" dirty="0" err="1" smtClean="0">
                <a:solidFill>
                  <a:srgbClr val="1E507E"/>
                </a:solidFill>
                <a:latin typeface="Calibri"/>
              </a:rPr>
              <a:t>it</a:t>
            </a:r>
            <a:r>
              <a:rPr lang="fr-FR" sz="2800" b="0" dirty="0" smtClean="0">
                <a:solidFill>
                  <a:srgbClr val="1E507E"/>
                </a:solidFill>
                <a:latin typeface="Calibri"/>
              </a:rPr>
              <a:t> </a:t>
            </a:r>
            <a:r>
              <a:rPr lang="fr-FR" sz="2800" b="0" dirty="0" err="1" smtClean="0">
                <a:solidFill>
                  <a:srgbClr val="1E507E"/>
                </a:solidFill>
                <a:latin typeface="Calibri"/>
              </a:rPr>
              <a:t>Eulerian</a:t>
            </a:r>
            <a:endParaRPr lang="fr-FR" sz="2800" b="0" dirty="0" smtClean="0">
              <a:solidFill>
                <a:srgbClr val="1E507E"/>
              </a:solidFill>
              <a:latin typeface="Calibri"/>
            </a:endParaRPr>
          </a:p>
        </p:txBody>
      </p:sp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251520" y="5559497"/>
            <a:ext cx="8676456" cy="52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20" tIns="45711" rIns="91420" bIns="45711">
            <a:spAutoFit/>
          </a:bodyPr>
          <a:lstStyle/>
          <a:p>
            <a:pPr algn="l"/>
            <a:r>
              <a:rPr lang="fr-FR" sz="2800" dirty="0" err="1" smtClean="0">
                <a:solidFill>
                  <a:srgbClr val="1E507E"/>
                </a:solidFill>
                <a:latin typeface="Calibri"/>
              </a:rPr>
              <a:t>Shortcut</a:t>
            </a:r>
            <a:r>
              <a:rPr lang="fr-FR" sz="2800" b="0" dirty="0" smtClean="0">
                <a:solidFill>
                  <a:srgbClr val="1E507E"/>
                </a:solidFill>
                <a:latin typeface="Calibri"/>
              </a:rPr>
              <a:t> the </a:t>
            </a:r>
            <a:r>
              <a:rPr lang="fr-FR" sz="2800" b="0" dirty="0" err="1" smtClean="0">
                <a:solidFill>
                  <a:srgbClr val="1E507E"/>
                </a:solidFill>
                <a:latin typeface="Calibri"/>
              </a:rPr>
              <a:t>Eulerian</a:t>
            </a:r>
            <a:r>
              <a:rPr lang="fr-FR" sz="2800" b="0" dirty="0" smtClean="0">
                <a:solidFill>
                  <a:srgbClr val="1E507E"/>
                </a:solidFill>
                <a:latin typeface="Calibri"/>
              </a:rPr>
              <a:t> tour</a:t>
            </a:r>
            <a:r>
              <a:rPr lang="fr-FR" sz="2800" dirty="0" smtClean="0">
                <a:solidFill>
                  <a:srgbClr val="1E507E"/>
                </a:solidFill>
                <a:latin typeface="Calibri"/>
              </a:rPr>
              <a:t> </a:t>
            </a:r>
            <a:endParaRPr lang="fr-FR" sz="2800" b="0" dirty="0" smtClean="0">
              <a:solidFill>
                <a:srgbClr val="1E507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150" y="3542366"/>
            <a:ext cx="38287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Christofides</a:t>
            </a:r>
            <a:r>
              <a:rPr lang="en-US" sz="32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(1976)</a:t>
            </a:r>
            <a:endParaRPr lang="en-US" sz="32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251959" y="4303546"/>
            <a:ext cx="8702946" cy="52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20" tIns="45711" rIns="91420" bIns="45711">
            <a:spAutoFit/>
          </a:bodyPr>
          <a:lstStyle/>
          <a:p>
            <a:pPr algn="l"/>
            <a:r>
              <a:rPr lang="fr-FR" sz="2800" dirty="0" err="1" smtClean="0">
                <a:solidFill>
                  <a:srgbClr val="1E507E"/>
                </a:solidFill>
                <a:latin typeface="Calibri"/>
              </a:rPr>
              <a:t>Determine</a:t>
            </a:r>
            <a:r>
              <a:rPr lang="fr-FR" sz="2800" b="0" dirty="0" smtClean="0">
                <a:solidFill>
                  <a:srgbClr val="1E507E"/>
                </a:solidFill>
                <a:latin typeface="Calibri"/>
              </a:rPr>
              <a:t>:  </a:t>
            </a:r>
            <a:r>
              <a:rPr lang="fr-FR" sz="2800" b="0" dirty="0" smtClean="0">
                <a:solidFill>
                  <a:srgbClr val="C00000"/>
                </a:solidFill>
                <a:latin typeface="Calibri"/>
              </a:rPr>
              <a:t>a minimum </a:t>
            </a:r>
            <a:r>
              <a:rPr lang="fr-FR" sz="2800" b="0" dirty="0" err="1" smtClean="0">
                <a:solidFill>
                  <a:srgbClr val="C00000"/>
                </a:solidFill>
                <a:latin typeface="Calibri"/>
              </a:rPr>
              <a:t>weight</a:t>
            </a:r>
            <a:r>
              <a:rPr lang="fr-FR" sz="2800" b="0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fr-FR" sz="2800" b="0" dirty="0" err="1" smtClean="0">
                <a:solidFill>
                  <a:srgbClr val="C00000"/>
                </a:solidFill>
                <a:latin typeface="Calibri"/>
              </a:rPr>
              <a:t>spanning</a:t>
            </a:r>
            <a:r>
              <a:rPr lang="fr-FR" sz="2800" b="0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fr-FR" sz="2800" b="0" dirty="0" err="1" smtClean="0">
                <a:solidFill>
                  <a:srgbClr val="C00000"/>
                </a:solidFill>
                <a:latin typeface="Calibri"/>
              </a:rPr>
              <a:t>tree</a:t>
            </a:r>
            <a:endParaRPr lang="fr-FR" sz="2800" b="0" dirty="0" smtClean="0">
              <a:solidFill>
                <a:srgbClr val="1E507E"/>
              </a:solidFill>
              <a:latin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554252" y="2363085"/>
            <a:ext cx="4067944" cy="477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0" tIns="45711" rIns="91420" bIns="45711">
            <a:spAutoFit/>
          </a:bodyPr>
          <a:lstStyle/>
          <a:p>
            <a:r>
              <a:rPr lang="fr-FR" sz="2500" b="0" dirty="0" smtClean="0">
                <a:solidFill>
                  <a:srgbClr val="1F497D"/>
                </a:solidFill>
                <a:latin typeface="Calibri"/>
              </a:rPr>
              <a:t>NP-hard</a:t>
            </a:r>
            <a:r>
              <a:rPr lang="fr-FR" sz="2500" b="0" dirty="0">
                <a:solidFill>
                  <a:srgbClr val="1F497D"/>
                </a:solidFill>
                <a:latin typeface="Calibri"/>
              </a:rPr>
              <a:t> </a:t>
            </a:r>
            <a:r>
              <a:rPr lang="fr-FR" sz="2500" b="0" dirty="0" smtClean="0">
                <a:solidFill>
                  <a:srgbClr val="1F497D"/>
                </a:solidFill>
                <a:latin typeface="Calibri"/>
              </a:rPr>
              <a:t>(</a:t>
            </a:r>
            <a:r>
              <a:rPr lang="fr-FR" sz="2500" b="0" dirty="0" err="1" smtClean="0">
                <a:solidFill>
                  <a:srgbClr val="1F497D"/>
                </a:solidFill>
                <a:latin typeface="Calibri"/>
              </a:rPr>
              <a:t>Karp</a:t>
            </a:r>
            <a:r>
              <a:rPr lang="fr-FR" sz="2500" b="0" dirty="0">
                <a:solidFill>
                  <a:srgbClr val="1F497D"/>
                </a:solidFill>
                <a:latin typeface="Calibri"/>
              </a:rPr>
              <a:t>, 1972)</a:t>
            </a:r>
          </a:p>
        </p:txBody>
      </p:sp>
    </p:spTree>
    <p:extLst>
      <p:ext uri="{BB962C8B-B14F-4D97-AF65-F5344CB8AC3E}">
        <p14:creationId xmlns:p14="http://schemas.microsoft.com/office/powerpoint/2010/main" val="181223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/>
      <p:bldP spid="69" grpId="0"/>
      <p:bldP spid="5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title"/>
              </p:nvPr>
            </p:nvSpPr>
            <p:spPr>
              <a:xfrm>
                <a:off x="827584" y="44624"/>
                <a:ext cx="7920880" cy="936104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</a:rPr>
                  <a:t>A proof of ratio 2 and two proofs of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kern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4000" i="1" kern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lang="en-US" sz="4000" i="1" kern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lang="en-US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27584" y="44624"/>
                <a:ext cx="7920880" cy="936104"/>
              </a:xfrm>
              <a:blipFill>
                <a:blip r:embed="rId3"/>
                <a:stretch>
                  <a:fillRect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72008" y="1178637"/>
            <a:ext cx="8964488" cy="648072"/>
          </a:xfrm>
          <a:prstGeom prst="roundRect">
            <a:avLst>
              <a:gd name="adj" fmla="val 16667"/>
            </a:avLst>
          </a:prstGeom>
          <a:solidFill>
            <a:srgbClr val="FFFCE5"/>
          </a:solidFill>
          <a:ln w="9525">
            <a:solidFill>
              <a:srgbClr val="FFFCE5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Approximation ratio</a:t>
            </a:r>
            <a:r>
              <a:rPr kumimoji="0" lang="fr-FR" sz="2400" b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2 :  </a:t>
            </a:r>
            <a:r>
              <a:rPr kumimoji="0" lang="fr-FR" sz="2400" b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Double</a:t>
            </a:r>
            <a:r>
              <a:rPr kumimoji="0" lang="fr-FR" sz="2400" b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a min </a:t>
            </a:r>
            <a:r>
              <a:rPr kumimoji="0" lang="fr-FR" sz="2400" b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cost</a:t>
            </a:r>
            <a:r>
              <a:rPr kumimoji="0" lang="fr-FR" sz="2400" b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</a:t>
            </a:r>
            <a:r>
              <a:rPr kumimoji="0" lang="fr-FR" sz="2400" b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spanning</a:t>
            </a:r>
            <a:r>
              <a:rPr kumimoji="0" lang="fr-FR" sz="2400" b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</a:t>
            </a:r>
            <a:r>
              <a:rPr kumimoji="0" lang="fr-FR" sz="2400" b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tree</a:t>
            </a:r>
            <a:r>
              <a:rPr kumimoji="0" lang="fr-FR" sz="2400" b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F and </a:t>
            </a:r>
            <a:r>
              <a:rPr kumimoji="0" lang="fr-FR" sz="2400" b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shortcut</a:t>
            </a:r>
            <a:r>
              <a:rPr kumimoji="0" lang="fr-FR" sz="2400" b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.       </a:t>
            </a:r>
            <a:endParaRPr kumimoji="0" lang="fr-FR" sz="2400" b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AutoShape 7"/>
              <p:cNvSpPr>
                <a:spLocks noChangeArrowheads="1"/>
              </p:cNvSpPr>
              <p:nvPr/>
            </p:nvSpPr>
            <p:spPr bwMode="auto">
              <a:xfrm>
                <a:off x="107504" y="2024618"/>
                <a:ext cx="8928992" cy="1296144"/>
              </a:xfrm>
              <a:prstGeom prst="roundRect">
                <a:avLst>
                  <a:gd name="adj" fmla="val 16667"/>
                </a:avLst>
              </a:prstGeom>
              <a:solidFill>
                <a:srgbClr val="FFFCE5"/>
              </a:solidFill>
              <a:ln w="9525">
                <a:solidFill>
                  <a:srgbClr val="FFFCE5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marL="342900" lvl="0" indent="-342900" algn="l" eaLnBrk="0" fontAlgn="auto" hangingPunct="0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kumimoji="0" lang="fr-FR" sz="2400" b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  <a:sym typeface="Symbol"/>
                  </a:rPr>
                  <a:t>Approximation ratio</a:t>
                </a:r>
                <a:r>
                  <a:rPr kumimoji="0" lang="fr-FR" sz="2400" b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0" cap="none" spc="0" normalizeH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0" cap="none" spc="0" normalizeH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kumimoji="0" lang="en-US" sz="2400" b="0" i="1" u="none" strike="noStrike" kern="0" cap="none" spc="0" normalizeH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fr-FR" sz="2400" b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  <a:sym typeface="Symbol"/>
                  </a:rPr>
                  <a:t> :  </a:t>
                </a:r>
                <a:r>
                  <a:rPr kumimoji="0" lang="fr-FR" sz="2400" b="0" u="none" strike="noStrike" kern="0" cap="none" spc="0" normalizeH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  <a:sym typeface="Symbol"/>
                  </a:rPr>
                  <a:t>F +</a:t>
                </a:r>
                <a:r>
                  <a:rPr lang="fr-FR" sz="2400" b="0" kern="0" dirty="0">
                    <a:solidFill>
                      <a:srgbClr val="C00000"/>
                    </a:solidFill>
                    <a:latin typeface="Calibri"/>
                    <a:sym typeface="Symbol"/>
                  </a:rPr>
                  <a:t> </a:t>
                </a:r>
                <a:r>
                  <a:rPr lang="fr-FR" sz="2400" b="0" kern="0" dirty="0" smtClean="0">
                    <a:solidFill>
                      <a:srgbClr val="C00000"/>
                    </a:solidFill>
                    <a:latin typeface="Calibri"/>
                    <a:sym typeface="Symbol"/>
                  </a:rPr>
                  <a:t>J</a:t>
                </a:r>
                <a:r>
                  <a:rPr lang="fr-FR" sz="2400" b="0" kern="0" baseline="-25000" dirty="0" smtClean="0">
                    <a:solidFill>
                      <a:srgbClr val="C00000"/>
                    </a:solidFill>
                    <a:latin typeface="Calibri"/>
                    <a:sym typeface="Symbol"/>
                  </a:rPr>
                  <a:t>F </a:t>
                </a:r>
                <a:r>
                  <a:rPr lang="fr-FR" sz="2400" b="0" kern="0" dirty="0" smtClean="0">
                    <a:solidFill>
                      <a:srgbClr val="C00000"/>
                    </a:solidFill>
                    <a:latin typeface="Calibri"/>
                    <a:sym typeface="Symbol"/>
                  </a:rPr>
                  <a:t>,  </a:t>
                </a:r>
                <a:r>
                  <a:rPr lang="fr-FR" sz="2400" b="0" kern="0" dirty="0" err="1" smtClean="0">
                    <a:solidFill>
                      <a:srgbClr val="C00000"/>
                    </a:solidFill>
                    <a:latin typeface="Calibri"/>
                    <a:sym typeface="Symbol"/>
                  </a:rPr>
                  <a:t>where</a:t>
                </a:r>
                <a:r>
                  <a:rPr lang="fr-FR" sz="2400" b="0" kern="0" dirty="0" smtClean="0">
                    <a:solidFill>
                      <a:srgbClr val="C00000"/>
                    </a:solidFill>
                    <a:latin typeface="Calibri"/>
                    <a:sym typeface="Symbol"/>
                  </a:rPr>
                  <a:t> c(F)</a:t>
                </a:r>
                <a:r>
                  <a:rPr lang="fr-FR" sz="2400" b="0" kern="0" dirty="0">
                    <a:solidFill>
                      <a:srgbClr val="C00000"/>
                    </a:solidFill>
                    <a:latin typeface="Calibri" panose="020F0502020204030204" pitchFamily="34" charset="0"/>
                    <a:sym typeface="Symbol" panose="05050102010706020507" pitchFamily="18" charset="2"/>
                  </a:rPr>
                  <a:t>  </a:t>
                </a:r>
                <a:r>
                  <a:rPr lang="fr-FR" sz="2400" b="0" kern="0" dirty="0" smtClean="0">
                    <a:solidFill>
                      <a:srgbClr val="C00000"/>
                    </a:solidFill>
                    <a:latin typeface="Calibri"/>
                    <a:sym typeface="Symbol"/>
                  </a:rPr>
                  <a:t>OPT , c(J</a:t>
                </a:r>
                <a:r>
                  <a:rPr lang="fr-FR" sz="2400" b="0" kern="0" baseline="-25000" dirty="0" smtClean="0">
                    <a:solidFill>
                      <a:srgbClr val="C00000"/>
                    </a:solidFill>
                    <a:latin typeface="Calibri"/>
                    <a:sym typeface="Symbol"/>
                  </a:rPr>
                  <a:t>F</a:t>
                </a:r>
                <a:r>
                  <a:rPr lang="fr-FR" sz="2400" b="0" kern="0" dirty="0">
                    <a:solidFill>
                      <a:srgbClr val="C00000"/>
                    </a:solidFill>
                    <a:latin typeface="Calibri"/>
                    <a:sym typeface="Symbol"/>
                  </a:rPr>
                  <a:t>)</a:t>
                </a:r>
                <a:r>
                  <a:rPr lang="fr-FR" sz="2400" b="0" kern="0" dirty="0">
                    <a:solidFill>
                      <a:srgbClr val="C00000"/>
                    </a:solidFill>
                    <a:latin typeface="Calibri" panose="020F0502020204030204" pitchFamily="34" charset="0"/>
                    <a:sym typeface="Symbol"/>
                  </a:rPr>
                  <a:t>  </a:t>
                </a:r>
                <a:r>
                  <a:rPr lang="fr-FR" sz="2400" b="0" kern="0" dirty="0">
                    <a:solidFill>
                      <a:srgbClr val="C00000"/>
                    </a:solidFill>
                    <a:latin typeface="Calibri" panose="020F0502020204030204" pitchFamily="34" charset="0"/>
                    <a:sym typeface="Symbol" panose="05050102010706020507" pitchFamily="18" charset="2"/>
                  </a:rPr>
                  <a:t></a:t>
                </a:r>
                <a:r>
                  <a:rPr lang="fr-FR" sz="2400" b="0" kern="0" dirty="0" smtClean="0">
                    <a:solidFill>
                      <a:srgbClr val="C00000"/>
                    </a:solidFill>
                    <a:latin typeface="Calibri" panose="020F0502020204030204" pitchFamily="34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kern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kern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n-US" sz="2400" b="0" i="1" kern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b="0" kern="0" dirty="0" smtClean="0">
                    <a:solidFill>
                      <a:srgbClr val="C00000"/>
                    </a:solidFill>
                    <a:latin typeface="Calibri"/>
                    <a:sym typeface="Symbol"/>
                  </a:rPr>
                  <a:t> OPT,  </a:t>
                </a:r>
                <a:r>
                  <a:rPr lang="fr-FR" sz="2400" b="0" kern="0" dirty="0" err="1" smtClean="0">
                    <a:solidFill>
                      <a:srgbClr val="C00000"/>
                    </a:solidFill>
                    <a:latin typeface="Calibri"/>
                    <a:sym typeface="Symbol"/>
                  </a:rPr>
                  <a:t>since</a:t>
                </a:r>
                <a:endParaRPr lang="fr-FR" sz="2400" b="0" kern="0" dirty="0" smtClean="0">
                  <a:solidFill>
                    <a:srgbClr val="C00000"/>
                  </a:solidFill>
                  <a:latin typeface="Calibri"/>
                  <a:sym typeface="Symbol"/>
                </a:endParaRPr>
              </a:p>
              <a:p>
                <a:pPr marL="342900" lvl="0" indent="-342900" eaLnBrk="0" fontAlgn="auto" hangingPunct="0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lang="fr-FR" sz="2400" b="0" kern="0" dirty="0" err="1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connected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, </a:t>
                </a:r>
                <a:r>
                  <a:rPr lang="fr-FR" sz="2400" b="0" kern="0" dirty="0" err="1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Eulerian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 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 panose="05050102010706020507" pitchFamily="18" charset="2"/>
                  </a:rPr>
                  <a:t>  has </a:t>
                </a:r>
                <a:r>
                  <a:rPr lang="fr-FR" sz="2400" b="0" kern="0" dirty="0" err="1" smtClean="0">
                    <a:solidFill>
                      <a:srgbClr val="009900"/>
                    </a:solidFill>
                    <a:latin typeface="Calibri"/>
                    <a:sym typeface="Symbol" panose="05050102010706020507" pitchFamily="18" charset="2"/>
                  </a:rPr>
                  <a:t>two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 panose="05050102010706020507" pitchFamily="18" charset="2"/>
                  </a:rPr>
                  <a:t> disjoint  T-joins for all T 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 </a:t>
                </a:r>
              </a:p>
            </p:txBody>
          </p:sp>
        </mc:Choice>
        <mc:Fallback xmlns="">
          <p:sp>
            <p:nvSpPr>
              <p:cNvPr id="4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2024618"/>
                <a:ext cx="8928992" cy="1296144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 l="-270"/>
                </a:stretch>
              </a:blipFill>
              <a:ln w="9525">
                <a:solidFill>
                  <a:srgbClr val="FFFCE5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72008" y="3717032"/>
            <a:ext cx="8964488" cy="691377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400" b="0" dirty="0" smtClean="0">
                <a:solidFill>
                  <a:srgbClr val="002060"/>
                </a:solidFill>
                <a:latin typeface="Calibri"/>
              </a:rPr>
              <a:t>OPT</a:t>
            </a:r>
            <a:r>
              <a:rPr lang="fr-FR" sz="2400" b="0" baseline="-25000" dirty="0" smtClean="0">
                <a:solidFill>
                  <a:srgbClr val="002060"/>
                </a:solidFill>
                <a:latin typeface="Calibri"/>
              </a:rPr>
              <a:t>LP </a:t>
            </a:r>
            <a:r>
              <a:rPr lang="fr-FR" sz="2400" b="0" dirty="0" smtClean="0">
                <a:solidFill>
                  <a:srgbClr val="002060"/>
                </a:solidFill>
                <a:latin typeface="Calibri"/>
              </a:rPr>
              <a:t>:=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{min c(x) :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xIR</a:t>
            </a:r>
            <a:r>
              <a:rPr kumimoji="0" lang="fr-FR" sz="2400" b="0" i="0" u="none" strike="noStrike" kern="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+</a:t>
            </a:r>
            <a:r>
              <a:rPr kumimoji="0" lang="fr-FR" sz="2400" b="0" i="0" u="none" strike="noStrike" kern="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E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,  x((W))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≥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2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,   for all   ≠ W   V, = for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vertices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}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29539" y="4581128"/>
            <a:ext cx="8621992" cy="103633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Theorem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(Wolsey ’80, Cunningham 1984)   G=(V,E) graph.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We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fr-FR" alt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find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at</a:t>
            </a:r>
            <a:r>
              <a:rPr kumimoji="0" lang="fr-FR" alt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    </a:t>
            </a:r>
            <a:endParaRPr kumimoji="0" lang="fr-FR" alt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43188" y="5052726"/>
                <a:ext cx="8352928" cy="61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                 </a:t>
                </a:r>
                <a:r>
                  <a:rPr lang="fr-FR" sz="2400" b="0" kern="0" dirty="0" err="1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most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0" dirty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i="1" kern="0" dirty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lang="en-US" sz="2400" i="1" kern="0" dirty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 </a:t>
                </a:r>
                <a:r>
                  <a:rPr lang="fr-FR" sz="2400" b="0" dirty="0">
                    <a:solidFill>
                      <a:srgbClr val="009900"/>
                    </a:solidFill>
                    <a:latin typeface="Calibri"/>
                  </a:rPr>
                  <a:t>OPT</a:t>
                </a:r>
                <a:r>
                  <a:rPr lang="fr-FR" sz="2400" b="0" baseline="-25000" dirty="0">
                    <a:solidFill>
                      <a:srgbClr val="009900"/>
                    </a:solidFill>
                    <a:latin typeface="Calibri"/>
                  </a:rPr>
                  <a:t>LP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   </a:t>
                </a:r>
                <a:r>
                  <a:rPr lang="fr-FR" sz="2400" b="0" kern="0" dirty="0" err="1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since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 c(F</a:t>
                </a:r>
                <a:r>
                  <a:rPr lang="fr-FR" sz="2400" b="0" kern="0" dirty="0">
                    <a:solidFill>
                      <a:srgbClr val="009900"/>
                    </a:solidFill>
                    <a:latin typeface="Calibri"/>
                    <a:sym typeface="Symbol"/>
                  </a:rPr>
                  <a:t>)</a:t>
                </a:r>
                <a:r>
                  <a:rPr lang="fr-FR" sz="2400" b="0" kern="0" dirty="0">
                    <a:solidFill>
                      <a:srgbClr val="009900"/>
                    </a:solidFill>
                    <a:latin typeface="Calibri" panose="020F0502020204030204" pitchFamily="34" charset="0"/>
                    <a:sym typeface="Symbol" panose="05050102010706020507" pitchFamily="18" charset="2"/>
                  </a:rPr>
                  <a:t>  </a:t>
                </a:r>
                <a:r>
                  <a:rPr lang="fr-FR" sz="2400" b="0" dirty="0" smtClean="0">
                    <a:solidFill>
                      <a:srgbClr val="009900"/>
                    </a:solidFill>
                    <a:latin typeface="Calibri"/>
                  </a:rPr>
                  <a:t>OPT</a:t>
                </a:r>
                <a:r>
                  <a:rPr lang="fr-FR" sz="2400" b="0" baseline="-25000" dirty="0" smtClean="0">
                    <a:solidFill>
                      <a:srgbClr val="009900"/>
                    </a:solidFill>
                    <a:latin typeface="Calibri"/>
                  </a:rPr>
                  <a:t>LP</a:t>
                </a:r>
                <a:r>
                  <a:rPr lang="fr-FR" sz="2400" b="0" dirty="0" smtClean="0">
                    <a:solidFill>
                      <a:srgbClr val="009900"/>
                    </a:solidFill>
                    <a:latin typeface="Calibri"/>
                  </a:rPr>
                  <a:t> 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 </a:t>
                </a:r>
                <a:r>
                  <a:rPr lang="fr-FR" sz="2400" b="0" kern="0" dirty="0">
                    <a:solidFill>
                      <a:srgbClr val="009900"/>
                    </a:solidFill>
                    <a:latin typeface="Calibri"/>
                    <a:sym typeface="Symbol"/>
                  </a:rPr>
                  <a:t>, </a:t>
                </a:r>
                <a:r>
                  <a:rPr lang="fr-FR" sz="2400" b="0" kern="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 c(J</a:t>
                </a:r>
                <a:r>
                  <a:rPr lang="fr-FR" sz="2400" b="0" kern="0" baseline="-25000" dirty="0" smtClean="0">
                    <a:solidFill>
                      <a:srgbClr val="009900"/>
                    </a:solidFill>
                    <a:latin typeface="Calibri"/>
                    <a:sym typeface="Symbol"/>
                  </a:rPr>
                  <a:t>F</a:t>
                </a:r>
                <a:r>
                  <a:rPr lang="fr-FR" sz="2400" b="0" kern="0" dirty="0">
                    <a:solidFill>
                      <a:srgbClr val="009900"/>
                    </a:solidFill>
                    <a:latin typeface="Calibri"/>
                    <a:sym typeface="Symbol"/>
                  </a:rPr>
                  <a:t>)</a:t>
                </a:r>
                <a:r>
                  <a:rPr lang="fr-FR" sz="2400" b="0" kern="0" dirty="0">
                    <a:solidFill>
                      <a:srgbClr val="009900"/>
                    </a:solidFill>
                    <a:latin typeface="Calibri" panose="020F0502020204030204" pitchFamily="34" charset="0"/>
                    <a:sym typeface="Symbol"/>
                  </a:rPr>
                  <a:t>  </a:t>
                </a:r>
                <a:r>
                  <a:rPr lang="fr-FR" sz="2400" b="0" kern="0" dirty="0">
                    <a:solidFill>
                      <a:srgbClr val="009900"/>
                    </a:solidFill>
                    <a:latin typeface="Calibri" panose="020F0502020204030204" pitchFamily="34" charset="0"/>
                    <a:sym typeface="Symbol" panose="05050102010706020507" pitchFamily="18" charset="2"/>
                  </a:rPr>
                  <a:t>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kern="0" dirty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kern="0" dirty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en-US" sz="2400" b="0" i="1" kern="0" dirty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400" b="0" kern="0" dirty="0">
                    <a:solidFill>
                      <a:srgbClr val="009900"/>
                    </a:solidFill>
                    <a:latin typeface="Calibri"/>
                    <a:sym typeface="Symbol"/>
                  </a:rPr>
                  <a:t> </a:t>
                </a:r>
                <a:r>
                  <a:rPr lang="fr-FR" sz="2400" b="0" dirty="0">
                    <a:solidFill>
                      <a:srgbClr val="009900"/>
                    </a:solidFill>
                    <a:latin typeface="Calibri"/>
                  </a:rPr>
                  <a:t>OPT</a:t>
                </a:r>
                <a:r>
                  <a:rPr lang="fr-FR" sz="2400" b="0" baseline="-25000" dirty="0">
                    <a:solidFill>
                      <a:srgbClr val="009900"/>
                    </a:solidFill>
                    <a:latin typeface="Calibri"/>
                  </a:rPr>
                  <a:t>LP</a:t>
                </a:r>
                <a:endParaRPr lang="fr-FR" sz="2400" b="0" dirty="0">
                  <a:solidFill>
                    <a:srgbClr val="009900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88" y="5052726"/>
                <a:ext cx="8352928" cy="614655"/>
              </a:xfrm>
              <a:prstGeom prst="rect">
                <a:avLst/>
              </a:prstGeom>
              <a:blipFill>
                <a:blip r:embed="rId5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173747" y="6037122"/>
            <a:ext cx="8841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Proof</a:t>
            </a:r>
            <a:r>
              <a:rPr lang="fr-FR" sz="2800" b="0" kern="0" dirty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.</a:t>
            </a: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</a:t>
            </a:r>
            <a:r>
              <a:rPr kumimoji="0" lang="fr-FR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x</a:t>
            </a:r>
            <a:r>
              <a:rPr kumimoji="0" lang="fr-F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P</a:t>
            </a:r>
            <a:r>
              <a:rPr lang="fr-FR" sz="28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:  E[</a:t>
            </a:r>
            <a:r>
              <a:rPr lang="fr-FR" sz="2800" b="0" kern="0" dirty="0" smtClean="0">
                <a:solidFill>
                  <a:prstClr val="black"/>
                </a:solidFill>
                <a:latin typeface="Script MT Bold" panose="03040602040607080904" pitchFamily="66" charset="0"/>
                <a:sym typeface="Symbol"/>
              </a:rPr>
              <a:t>F</a:t>
            </a:r>
            <a:r>
              <a:rPr lang="fr-FR" sz="2800" b="0" kern="0" baseline="-2500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]</a:t>
            </a:r>
            <a:r>
              <a:rPr lang="fr-FR" sz="2800" b="0" kern="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fr-FR" sz="2800" b="0" kern="0" dirty="0">
                <a:latin typeface="Calibri" panose="020F0502020204030204" pitchFamily="34" charset="0"/>
                <a:sym typeface="Symbol" panose="05050102010706020507" pitchFamily="18" charset="2"/>
              </a:rPr>
              <a:t></a:t>
            </a:r>
            <a:r>
              <a:rPr lang="fr-FR" sz="2800" b="0" kern="0" dirty="0" smtClean="0"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x , E[J</a:t>
            </a:r>
            <a:r>
              <a:rPr lang="fr-FR" sz="2800" b="0" kern="0" baseline="-25000" dirty="0" smtClean="0">
                <a:solidFill>
                  <a:prstClr val="black"/>
                </a:solidFill>
                <a:latin typeface="Script MT Bold" panose="03040602040607080904" pitchFamily="66" charset="0"/>
                <a:sym typeface="Symbol"/>
              </a:rPr>
              <a:t>F</a:t>
            </a:r>
            <a:r>
              <a:rPr lang="fr-FR" sz="28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] </a:t>
            </a:r>
            <a:r>
              <a:rPr lang="fr-FR" sz="2800" b="0" kern="0" dirty="0">
                <a:latin typeface="Calibri" panose="020F0502020204030204" pitchFamily="34" charset="0"/>
                <a:sym typeface="Symbol" panose="05050102010706020507" pitchFamily="18" charset="2"/>
              </a:rPr>
              <a:t></a:t>
            </a:r>
            <a:r>
              <a:rPr lang="fr-FR" sz="2800" b="0" kern="0" dirty="0"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smtClean="0"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x/2,</a:t>
            </a:r>
            <a:r>
              <a:rPr lang="fr-FR" sz="8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;     </a:t>
            </a: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E[</a:t>
            </a: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cript MT Bold" panose="03040602040607080904" pitchFamily="66" charset="0"/>
                <a:ea typeface="+mn-ea"/>
                <a:cs typeface="+mn-cs"/>
                <a:sym typeface="Symbol"/>
              </a:rPr>
              <a:t>F</a:t>
            </a: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+ J</a:t>
            </a:r>
            <a:r>
              <a:rPr kumimoji="0" lang="fr-FR" sz="2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cript MT Bold" panose="03040602040607080904" pitchFamily="66" charset="0"/>
                <a:ea typeface="+mn-ea"/>
                <a:cs typeface="+mn-cs"/>
                <a:sym typeface="Symbol"/>
              </a:rPr>
              <a:t>F</a:t>
            </a: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] = E[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cript MT Bold" panose="03040602040607080904" pitchFamily="66" charset="0"/>
                <a:ea typeface="+mn-ea"/>
                <a:cs typeface="+mn-cs"/>
                <a:sym typeface="Symbol"/>
              </a:rPr>
              <a:t>F</a:t>
            </a:r>
            <a:r>
              <a:rPr kumimoji="0" lang="fr-FR" sz="2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</a:t>
            </a: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]  + E[J</a:t>
            </a:r>
            <a:r>
              <a:rPr kumimoji="0" lang="fr-FR" sz="2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cript MT Bold" panose="03040602040607080904" pitchFamily="66" charset="0"/>
                <a:ea typeface="+mn-ea"/>
                <a:cs typeface="+mn-cs"/>
                <a:sym typeface="Symbol"/>
              </a:rPr>
              <a:t>F</a:t>
            </a:r>
            <a:r>
              <a:rPr lang="fr-FR" sz="2800" b="0" kern="0" dirty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 ]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08999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324036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2.  Classical TSP with graph metric, and min size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Two-edge-connected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spanning subgraph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9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‘Network </a:t>
            </a:r>
            <a:r>
              <a:rPr lang="fr-FR" dirty="0" err="1" smtClean="0"/>
              <a:t>reliability</a:t>
            </a:r>
            <a:r>
              <a:rPr lang="fr-FR" dirty="0" smtClean="0"/>
              <a:t>’</a:t>
            </a:r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-468560" y="2229626"/>
            <a:ext cx="10513168" cy="710952"/>
          </a:xfrm>
          <a:prstGeom prst="rect">
            <a:avLst/>
          </a:prstGeom>
        </p:spPr>
        <p:txBody>
          <a:bodyPr lIns="82945" tIns="41473" rIns="82945" bIns="41473"/>
          <a:lstStyle>
            <a:lvl1pPr algn="ctr" rtl="0" hangingPunct="0">
              <a:tabLst/>
              <a:defRPr lang="fr-FR" sz="4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Microsoft YaHei" pitchFamily="2"/>
              </a:rPr>
              <a:t>graph-TSP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Microsoft YaHei" pitchFamily="2"/>
              </a:rPr>
              <a:t>, graph-TSP </a:t>
            </a: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Microsoft YaHei" pitchFamily="2"/>
              </a:rPr>
              <a:t>paths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Microsoft YaHei" pitchFamily="2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650427" y="1643463"/>
            <a:ext cx="10320164" cy="1143000"/>
          </a:xfrm>
          <a:prstGeom prst="rect">
            <a:avLst/>
          </a:prstGeom>
        </p:spPr>
        <p:txBody>
          <a:bodyPr lIns="82945" tIns="41473" rIns="82945" bIns="41473"/>
          <a:lstStyle>
            <a:lvl1pPr algn="ctr" rtl="0" hangingPunct="0">
              <a:tabLst/>
              <a:defRPr lang="fr-FR" sz="4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Microsoft YaHei" pitchFamily="2"/>
              </a:rPr>
              <a:t>2-Edge </a:t>
            </a: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Microsoft YaHei" pitchFamily="2"/>
              </a:rPr>
              <a:t>Connected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Microsoft YaHei" pitchFamily="2"/>
              </a:rPr>
              <a:t> </a:t>
            </a: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Microsoft YaHei" pitchFamily="2"/>
              </a:rPr>
              <a:t>Spanning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Microsoft YaHei" pitchFamily="2"/>
              </a:rPr>
              <a:t> </a:t>
            </a: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Microsoft YaHei" pitchFamily="2"/>
              </a:rPr>
              <a:t>Subgraph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Microsoft YaHei" pitchFamily="2"/>
              </a:rPr>
              <a:t>, 2ECSS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Microsoft YaHei" pitchFamily="2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827584" y="3012288"/>
            <a:ext cx="7677447" cy="756426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Minimum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cardinality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2-edge-connected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spanning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subgraph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.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2077665" y="5541181"/>
            <a:ext cx="6221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547664" y="5141982"/>
            <a:ext cx="1908200" cy="1671394"/>
            <a:chOff x="1115616" y="4905176"/>
            <a:chExt cx="1908200" cy="1671394"/>
          </a:xfrm>
        </p:grpSpPr>
        <p:cxnSp>
          <p:nvCxnSpPr>
            <p:cNvPr id="9" name="Connecteur droit 8"/>
            <p:cNvCxnSpPr/>
            <p:nvPr/>
          </p:nvCxnSpPr>
          <p:spPr>
            <a:xfrm flipV="1">
              <a:off x="1169622" y="5337212"/>
              <a:ext cx="378042" cy="3960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1161474" y="5774820"/>
              <a:ext cx="458198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1713152" y="6173719"/>
              <a:ext cx="6850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1634497" y="6173675"/>
              <a:ext cx="457329" cy="3432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flipV="1">
              <a:off x="2294825" y="4941168"/>
              <a:ext cx="641773" cy="3715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2267744" y="5331652"/>
              <a:ext cx="6850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2370156" y="5391859"/>
              <a:ext cx="532674" cy="42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Ellipse 28"/>
            <p:cNvSpPr/>
            <p:nvPr/>
          </p:nvSpPr>
          <p:spPr>
            <a:xfrm>
              <a:off x="2267744" y="5265216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2915816" y="5285998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2915816" y="4905176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1526882" y="5265216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115616" y="5697264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1568446" y="6087748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2375768" y="6129312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2036510" y="6468570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2838260" y="5754038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40" name="Connecteur droit 39"/>
          <p:cNvCxnSpPr/>
          <p:nvPr/>
        </p:nvCxnSpPr>
        <p:spPr>
          <a:xfrm>
            <a:off x="4941703" y="5982001"/>
            <a:ext cx="926441" cy="634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e 49"/>
          <p:cNvGrpSpPr/>
          <p:nvPr/>
        </p:nvGrpSpPr>
        <p:grpSpPr>
          <a:xfrm>
            <a:off x="4896048" y="5360842"/>
            <a:ext cx="2700288" cy="1401308"/>
            <a:chOff x="4464000" y="5016012"/>
            <a:chExt cx="2700288" cy="1401308"/>
          </a:xfrm>
        </p:grpSpPr>
        <p:sp>
          <p:nvSpPr>
            <p:cNvPr id="38" name="Forme libre 37"/>
            <p:cNvSpPr/>
            <p:nvPr/>
          </p:nvSpPr>
          <p:spPr>
            <a:xfrm>
              <a:off x="4509655" y="5029200"/>
              <a:ext cx="2597727" cy="1350818"/>
            </a:xfrm>
            <a:custGeom>
              <a:avLst/>
              <a:gdLst>
                <a:gd name="connsiteX0" fmla="*/ 0 w 2597727"/>
                <a:gd name="connsiteY0" fmla="*/ 665018 h 1350818"/>
                <a:gd name="connsiteX1" fmla="*/ 748145 w 2597727"/>
                <a:gd name="connsiteY1" fmla="*/ 0 h 1350818"/>
                <a:gd name="connsiteX2" fmla="*/ 1870363 w 2597727"/>
                <a:gd name="connsiteY2" fmla="*/ 0 h 1350818"/>
                <a:gd name="connsiteX3" fmla="*/ 2597727 w 2597727"/>
                <a:gd name="connsiteY3" fmla="*/ 644236 h 1350818"/>
                <a:gd name="connsiteX4" fmla="*/ 2057400 w 2597727"/>
                <a:gd name="connsiteY4" fmla="*/ 1350818 h 1350818"/>
                <a:gd name="connsiteX5" fmla="*/ 997527 w 2597727"/>
                <a:gd name="connsiteY5" fmla="*/ 1350818 h 1350818"/>
                <a:gd name="connsiteX6" fmla="*/ 976745 w 2597727"/>
                <a:gd name="connsiteY6" fmla="*/ 1350818 h 1350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7727" h="1350818">
                  <a:moveTo>
                    <a:pt x="0" y="665018"/>
                  </a:moveTo>
                  <a:lnTo>
                    <a:pt x="748145" y="0"/>
                  </a:lnTo>
                  <a:lnTo>
                    <a:pt x="1870363" y="0"/>
                  </a:lnTo>
                  <a:lnTo>
                    <a:pt x="2597727" y="644236"/>
                  </a:lnTo>
                  <a:lnTo>
                    <a:pt x="2057400" y="1350818"/>
                  </a:lnTo>
                  <a:lnTo>
                    <a:pt x="997527" y="1350818"/>
                  </a:lnTo>
                  <a:lnTo>
                    <a:pt x="976745" y="1350818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5369660" y="6309320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Ellipse 44"/>
            <p:cNvSpPr/>
            <p:nvPr/>
          </p:nvSpPr>
          <p:spPr>
            <a:xfrm>
              <a:off x="5235306" y="5016012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>
              <a:off x="6284982" y="5016012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Ellipse 46"/>
            <p:cNvSpPr/>
            <p:nvPr/>
          </p:nvSpPr>
          <p:spPr>
            <a:xfrm>
              <a:off x="7056288" y="5625256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Ellipse 47"/>
            <p:cNvSpPr/>
            <p:nvPr/>
          </p:nvSpPr>
          <p:spPr>
            <a:xfrm>
              <a:off x="4464000" y="5665362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Ellipse 48"/>
            <p:cNvSpPr/>
            <p:nvPr/>
          </p:nvSpPr>
          <p:spPr>
            <a:xfrm>
              <a:off x="6542570" y="6309320"/>
              <a:ext cx="108000" cy="1080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0" tIns="45715" rIns="91430" bIns="45715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1403648" y="3974141"/>
            <a:ext cx="6696744" cy="936104"/>
          </a:xfrm>
          <a:prstGeom prst="roundRect">
            <a:avLst>
              <a:gd name="adj" fmla="val 16667"/>
            </a:avLst>
          </a:prstGeom>
          <a:solidFill>
            <a:srgbClr val="FCFFE5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A graph G=(V,E)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2-edge-connected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if  (V, E \ e )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connected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for all  e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 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.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734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97557" y="17965"/>
            <a:ext cx="9993576" cy="1047594"/>
          </a:xfrm>
        </p:spPr>
        <p:txBody>
          <a:bodyPr/>
          <a:lstStyle/>
          <a:p>
            <a:pPr>
              <a:buNone/>
            </a:pPr>
            <a:r>
              <a:rPr lang="fr-FR" sz="3600" dirty="0" err="1">
                <a:solidFill>
                  <a:schemeClr val="tx2"/>
                </a:solidFill>
              </a:rPr>
              <a:t>Ears</a:t>
            </a:r>
            <a:r>
              <a:rPr lang="fr-FR" sz="2200" dirty="0">
                <a:solidFill>
                  <a:schemeClr val="tx2"/>
                </a:solidFill>
              </a:rPr>
              <a:t/>
            </a:r>
            <a:br>
              <a:rPr lang="fr-FR" sz="2200" dirty="0">
                <a:solidFill>
                  <a:schemeClr val="tx2"/>
                </a:solidFill>
              </a:rPr>
            </a:br>
            <a:endParaRPr lang="fr-FR" sz="2200" dirty="0">
              <a:solidFill>
                <a:schemeClr val="tx2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284453" y="1436512"/>
            <a:ext cx="3177150" cy="3622914"/>
            <a:chOff x="4595250" y="1101486"/>
            <a:chExt cx="3177150" cy="3622914"/>
          </a:xfrm>
        </p:grpSpPr>
        <p:sp>
          <p:nvSpPr>
            <p:cNvPr id="7" name="Forme libre 6"/>
            <p:cNvSpPr/>
            <p:nvPr/>
          </p:nvSpPr>
          <p:spPr>
            <a:xfrm>
              <a:off x="5238750" y="3667125"/>
              <a:ext cx="723900" cy="1038225"/>
            </a:xfrm>
            <a:custGeom>
              <a:avLst/>
              <a:gdLst>
                <a:gd name="connsiteX0" fmla="*/ 0 w 723900"/>
                <a:gd name="connsiteY0" fmla="*/ 1038225 h 1038225"/>
                <a:gd name="connsiteX1" fmla="*/ 85725 w 723900"/>
                <a:gd name="connsiteY1" fmla="*/ 228600 h 1038225"/>
                <a:gd name="connsiteX2" fmla="*/ 723900 w 723900"/>
                <a:gd name="connsiteY2" fmla="*/ 0 h 1038225"/>
                <a:gd name="connsiteX3" fmla="*/ 714375 w 723900"/>
                <a:gd name="connsiteY3" fmla="*/ 685800 h 1038225"/>
                <a:gd name="connsiteX4" fmla="*/ 0 w 723900"/>
                <a:gd name="connsiteY4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3900" h="1038225">
                  <a:moveTo>
                    <a:pt x="0" y="1038225"/>
                  </a:moveTo>
                  <a:lnTo>
                    <a:pt x="85725" y="228600"/>
                  </a:lnTo>
                  <a:lnTo>
                    <a:pt x="723900" y="0"/>
                  </a:lnTo>
                  <a:lnTo>
                    <a:pt x="714375" y="685800"/>
                  </a:lnTo>
                  <a:lnTo>
                    <a:pt x="0" y="103822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Pentagone régulier 7"/>
            <p:cNvSpPr/>
            <p:nvPr/>
          </p:nvSpPr>
          <p:spPr>
            <a:xfrm>
              <a:off x="4657725" y="1825624"/>
              <a:ext cx="2895600" cy="2879726"/>
            </a:xfrm>
            <a:prstGeom prst="pentagon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Forme libre 8"/>
            <p:cNvSpPr/>
            <p:nvPr/>
          </p:nvSpPr>
          <p:spPr>
            <a:xfrm flipH="1">
              <a:off x="4621211" y="1581945"/>
              <a:ext cx="1489076" cy="1370805"/>
            </a:xfrm>
            <a:custGeom>
              <a:avLst/>
              <a:gdLst>
                <a:gd name="connsiteX0" fmla="*/ 0 w 1489587"/>
                <a:gd name="connsiteY0" fmla="*/ 206477 h 1179871"/>
                <a:gd name="connsiteX1" fmla="*/ 471948 w 1489587"/>
                <a:gd name="connsiteY1" fmla="*/ 0 h 1179871"/>
                <a:gd name="connsiteX2" fmla="*/ 899652 w 1489587"/>
                <a:gd name="connsiteY2" fmla="*/ 44245 h 1179871"/>
                <a:gd name="connsiteX3" fmla="*/ 1297858 w 1489587"/>
                <a:gd name="connsiteY3" fmla="*/ 324464 h 1179871"/>
                <a:gd name="connsiteX4" fmla="*/ 1489587 w 1489587"/>
                <a:gd name="connsiteY4" fmla="*/ 648929 h 1179871"/>
                <a:gd name="connsiteX5" fmla="*/ 1445342 w 1489587"/>
                <a:gd name="connsiteY5" fmla="*/ 1179871 h 1179871"/>
                <a:gd name="connsiteX6" fmla="*/ 1445342 w 1489587"/>
                <a:gd name="connsiteY6" fmla="*/ 1179871 h 1179871"/>
                <a:gd name="connsiteX7" fmla="*/ 1445342 w 1489587"/>
                <a:gd name="connsiteY7" fmla="*/ 1179871 h 1179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9587" h="1179871">
                  <a:moveTo>
                    <a:pt x="0" y="206477"/>
                  </a:moveTo>
                  <a:lnTo>
                    <a:pt x="471948" y="0"/>
                  </a:lnTo>
                  <a:lnTo>
                    <a:pt x="899652" y="44245"/>
                  </a:lnTo>
                  <a:lnTo>
                    <a:pt x="1297858" y="324464"/>
                  </a:lnTo>
                  <a:lnTo>
                    <a:pt x="1489587" y="648929"/>
                  </a:lnTo>
                  <a:lnTo>
                    <a:pt x="1445342" y="1179871"/>
                  </a:lnTo>
                  <a:lnTo>
                    <a:pt x="1445342" y="1179871"/>
                  </a:lnTo>
                  <a:lnTo>
                    <a:pt x="1445342" y="1179871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5210175" y="1101486"/>
              <a:ext cx="2295525" cy="974964"/>
            </a:xfrm>
            <a:custGeom>
              <a:avLst/>
              <a:gdLst>
                <a:gd name="connsiteX0" fmla="*/ 0 w 2295525"/>
                <a:gd name="connsiteY0" fmla="*/ 508239 h 974964"/>
                <a:gd name="connsiteX1" fmla="*/ 1000125 w 2295525"/>
                <a:gd name="connsiteY1" fmla="*/ 12939 h 974964"/>
                <a:gd name="connsiteX2" fmla="*/ 2295525 w 2295525"/>
                <a:gd name="connsiteY2" fmla="*/ 974964 h 974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95525" h="974964">
                  <a:moveTo>
                    <a:pt x="0" y="508239"/>
                  </a:moveTo>
                  <a:cubicBezTo>
                    <a:pt x="308769" y="221695"/>
                    <a:pt x="617538" y="-64848"/>
                    <a:pt x="1000125" y="12939"/>
                  </a:cubicBezTo>
                  <a:cubicBezTo>
                    <a:pt x="1382712" y="90726"/>
                    <a:pt x="1839118" y="532845"/>
                    <a:pt x="2295525" y="974964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1" name="Connecteur droit 10"/>
            <p:cNvCxnSpPr/>
            <p:nvPr/>
          </p:nvCxnSpPr>
          <p:spPr>
            <a:xfrm>
              <a:off x="6119813" y="1825624"/>
              <a:ext cx="252412" cy="11176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orme libre 11"/>
            <p:cNvSpPr/>
            <p:nvPr/>
          </p:nvSpPr>
          <p:spPr>
            <a:xfrm>
              <a:off x="4733925" y="2924175"/>
              <a:ext cx="2288100" cy="1771650"/>
            </a:xfrm>
            <a:custGeom>
              <a:avLst/>
              <a:gdLst>
                <a:gd name="connsiteX0" fmla="*/ 0 w 2305050"/>
                <a:gd name="connsiteY0" fmla="*/ 0 h 1771650"/>
                <a:gd name="connsiteX1" fmla="*/ 1628775 w 2305050"/>
                <a:gd name="connsiteY1" fmla="*/ 19050 h 1771650"/>
                <a:gd name="connsiteX2" fmla="*/ 2305050 w 2305050"/>
                <a:gd name="connsiteY2" fmla="*/ 177165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05050" h="1771650">
                  <a:moveTo>
                    <a:pt x="0" y="0"/>
                  </a:moveTo>
                  <a:lnTo>
                    <a:pt x="1628775" y="19050"/>
                  </a:lnTo>
                  <a:lnTo>
                    <a:pt x="2305050" y="177165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6172200" y="1771650"/>
              <a:ext cx="1562100" cy="1162050"/>
            </a:xfrm>
            <a:custGeom>
              <a:avLst/>
              <a:gdLst>
                <a:gd name="connsiteX0" fmla="*/ 0 w 1562100"/>
                <a:gd name="connsiteY0" fmla="*/ 66675 h 1162050"/>
                <a:gd name="connsiteX1" fmla="*/ 438150 w 1562100"/>
                <a:gd name="connsiteY1" fmla="*/ 0 h 1162050"/>
                <a:gd name="connsiteX2" fmla="*/ 1323975 w 1562100"/>
                <a:gd name="connsiteY2" fmla="*/ 304800 h 1162050"/>
                <a:gd name="connsiteX3" fmla="*/ 1562100 w 1562100"/>
                <a:gd name="connsiteY3" fmla="*/ 666750 h 1162050"/>
                <a:gd name="connsiteX4" fmla="*/ 1390650 w 1562100"/>
                <a:gd name="connsiteY4" fmla="*/ 1162050 h 116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2100" h="1162050">
                  <a:moveTo>
                    <a:pt x="0" y="66675"/>
                  </a:moveTo>
                  <a:lnTo>
                    <a:pt x="438150" y="0"/>
                  </a:lnTo>
                  <a:lnTo>
                    <a:pt x="1323975" y="304800"/>
                  </a:lnTo>
                  <a:lnTo>
                    <a:pt x="1562100" y="666750"/>
                  </a:lnTo>
                  <a:lnTo>
                    <a:pt x="1390650" y="116205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4" name="Connecteur droit 13"/>
            <p:cNvCxnSpPr/>
            <p:nvPr/>
          </p:nvCxnSpPr>
          <p:spPr>
            <a:xfrm flipV="1">
              <a:off x="6386056" y="2957056"/>
              <a:ext cx="1209675" cy="95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Ellipse 14"/>
            <p:cNvSpPr/>
            <p:nvPr/>
          </p:nvSpPr>
          <p:spPr>
            <a:xfrm>
              <a:off x="5200650" y="465240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4643438" y="2895088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7534275" y="290512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6986025" y="465240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5633475" y="156210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6324600" y="291465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5372100" y="233362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>
              <a:off x="4819650" y="188595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6094008" y="180232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7452750" y="202882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7700400" y="238545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6" name="Connecteur droit 25"/>
            <p:cNvCxnSpPr>
              <a:stCxn id="16" idx="5"/>
              <a:endCxn id="7" idx="1"/>
            </p:cNvCxnSpPr>
            <p:nvPr/>
          </p:nvCxnSpPr>
          <p:spPr>
            <a:xfrm>
              <a:off x="4704894" y="2956544"/>
              <a:ext cx="619581" cy="9391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Ellipse 26"/>
            <p:cNvSpPr/>
            <p:nvPr/>
          </p:nvSpPr>
          <p:spPr>
            <a:xfrm>
              <a:off x="5229225" y="157162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Ellipse 27"/>
            <p:cNvSpPr/>
            <p:nvPr/>
          </p:nvSpPr>
          <p:spPr>
            <a:xfrm>
              <a:off x="6619875" y="175260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5324475" y="386182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5928750" y="365760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5886450" y="429997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4595250" y="228067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3" name="Forme libre 32"/>
          <p:cNvSpPr/>
          <p:nvPr/>
        </p:nvSpPr>
        <p:spPr>
          <a:xfrm>
            <a:off x="918427" y="4004834"/>
            <a:ext cx="723900" cy="1038225"/>
          </a:xfrm>
          <a:custGeom>
            <a:avLst/>
            <a:gdLst>
              <a:gd name="connsiteX0" fmla="*/ 0 w 723900"/>
              <a:gd name="connsiteY0" fmla="*/ 1038225 h 1038225"/>
              <a:gd name="connsiteX1" fmla="*/ 85725 w 723900"/>
              <a:gd name="connsiteY1" fmla="*/ 228600 h 1038225"/>
              <a:gd name="connsiteX2" fmla="*/ 723900 w 723900"/>
              <a:gd name="connsiteY2" fmla="*/ 0 h 1038225"/>
              <a:gd name="connsiteX3" fmla="*/ 714375 w 723900"/>
              <a:gd name="connsiteY3" fmla="*/ 685800 h 1038225"/>
              <a:gd name="connsiteX4" fmla="*/ 0 w 723900"/>
              <a:gd name="connsiteY4" fmla="*/ 1038225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" h="1038225">
                <a:moveTo>
                  <a:pt x="0" y="1038225"/>
                </a:moveTo>
                <a:lnTo>
                  <a:pt x="85725" y="228600"/>
                </a:lnTo>
                <a:lnTo>
                  <a:pt x="723900" y="0"/>
                </a:lnTo>
                <a:lnTo>
                  <a:pt x="714375" y="685800"/>
                </a:lnTo>
                <a:lnTo>
                  <a:pt x="0" y="1038225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Pentagone régulier 33"/>
          <p:cNvSpPr/>
          <p:nvPr/>
        </p:nvSpPr>
        <p:spPr>
          <a:xfrm>
            <a:off x="337402" y="2163332"/>
            <a:ext cx="2895600" cy="2879726"/>
          </a:xfrm>
          <a:prstGeom prst="pentag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Forme libre 34"/>
          <p:cNvSpPr/>
          <p:nvPr/>
        </p:nvSpPr>
        <p:spPr>
          <a:xfrm flipH="1">
            <a:off x="310414" y="1928383"/>
            <a:ext cx="1489076" cy="1370805"/>
          </a:xfrm>
          <a:custGeom>
            <a:avLst/>
            <a:gdLst>
              <a:gd name="connsiteX0" fmla="*/ 0 w 1489587"/>
              <a:gd name="connsiteY0" fmla="*/ 206477 h 1179871"/>
              <a:gd name="connsiteX1" fmla="*/ 471948 w 1489587"/>
              <a:gd name="connsiteY1" fmla="*/ 0 h 1179871"/>
              <a:gd name="connsiteX2" fmla="*/ 899652 w 1489587"/>
              <a:gd name="connsiteY2" fmla="*/ 44245 h 1179871"/>
              <a:gd name="connsiteX3" fmla="*/ 1297858 w 1489587"/>
              <a:gd name="connsiteY3" fmla="*/ 324464 h 1179871"/>
              <a:gd name="connsiteX4" fmla="*/ 1489587 w 1489587"/>
              <a:gd name="connsiteY4" fmla="*/ 648929 h 1179871"/>
              <a:gd name="connsiteX5" fmla="*/ 1445342 w 1489587"/>
              <a:gd name="connsiteY5" fmla="*/ 1179871 h 1179871"/>
              <a:gd name="connsiteX6" fmla="*/ 1445342 w 1489587"/>
              <a:gd name="connsiteY6" fmla="*/ 1179871 h 1179871"/>
              <a:gd name="connsiteX7" fmla="*/ 1445342 w 1489587"/>
              <a:gd name="connsiteY7" fmla="*/ 1179871 h 1179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89587" h="1179871">
                <a:moveTo>
                  <a:pt x="0" y="206477"/>
                </a:moveTo>
                <a:lnTo>
                  <a:pt x="471948" y="0"/>
                </a:lnTo>
                <a:lnTo>
                  <a:pt x="899652" y="44245"/>
                </a:lnTo>
                <a:lnTo>
                  <a:pt x="1297858" y="324464"/>
                </a:lnTo>
                <a:lnTo>
                  <a:pt x="1489587" y="648929"/>
                </a:lnTo>
                <a:lnTo>
                  <a:pt x="1445342" y="1179871"/>
                </a:lnTo>
                <a:lnTo>
                  <a:pt x="1445342" y="1179871"/>
                </a:lnTo>
                <a:lnTo>
                  <a:pt x="1445342" y="1179871"/>
                </a:ln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Forme libre 35"/>
          <p:cNvSpPr/>
          <p:nvPr/>
        </p:nvSpPr>
        <p:spPr>
          <a:xfrm>
            <a:off x="889852" y="1439194"/>
            <a:ext cx="2295525" cy="974964"/>
          </a:xfrm>
          <a:custGeom>
            <a:avLst/>
            <a:gdLst>
              <a:gd name="connsiteX0" fmla="*/ 0 w 2295525"/>
              <a:gd name="connsiteY0" fmla="*/ 508239 h 974964"/>
              <a:gd name="connsiteX1" fmla="*/ 1000125 w 2295525"/>
              <a:gd name="connsiteY1" fmla="*/ 12939 h 974964"/>
              <a:gd name="connsiteX2" fmla="*/ 2295525 w 2295525"/>
              <a:gd name="connsiteY2" fmla="*/ 974964 h 97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5525" h="974964">
                <a:moveTo>
                  <a:pt x="0" y="508239"/>
                </a:moveTo>
                <a:cubicBezTo>
                  <a:pt x="308769" y="221695"/>
                  <a:pt x="617538" y="-64848"/>
                  <a:pt x="1000125" y="12939"/>
                </a:cubicBezTo>
                <a:cubicBezTo>
                  <a:pt x="1382712" y="90726"/>
                  <a:pt x="1839118" y="532845"/>
                  <a:pt x="2295525" y="974964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1799491" y="2163332"/>
            <a:ext cx="252412" cy="111760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rme libre 37"/>
          <p:cNvSpPr/>
          <p:nvPr/>
        </p:nvSpPr>
        <p:spPr>
          <a:xfrm>
            <a:off x="413603" y="3261883"/>
            <a:ext cx="2288100" cy="1771650"/>
          </a:xfrm>
          <a:custGeom>
            <a:avLst/>
            <a:gdLst>
              <a:gd name="connsiteX0" fmla="*/ 0 w 2305050"/>
              <a:gd name="connsiteY0" fmla="*/ 0 h 1771650"/>
              <a:gd name="connsiteX1" fmla="*/ 1628775 w 2305050"/>
              <a:gd name="connsiteY1" fmla="*/ 19050 h 1771650"/>
              <a:gd name="connsiteX2" fmla="*/ 2305050 w 2305050"/>
              <a:gd name="connsiteY2" fmla="*/ 177165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5050" h="1771650">
                <a:moveTo>
                  <a:pt x="0" y="0"/>
                </a:moveTo>
                <a:lnTo>
                  <a:pt x="1628775" y="19050"/>
                </a:lnTo>
                <a:lnTo>
                  <a:pt x="2305050" y="1771650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Forme libre 38"/>
          <p:cNvSpPr/>
          <p:nvPr/>
        </p:nvSpPr>
        <p:spPr>
          <a:xfrm>
            <a:off x="1851878" y="2109358"/>
            <a:ext cx="1562100" cy="1162050"/>
          </a:xfrm>
          <a:custGeom>
            <a:avLst/>
            <a:gdLst>
              <a:gd name="connsiteX0" fmla="*/ 0 w 1562100"/>
              <a:gd name="connsiteY0" fmla="*/ 66675 h 1162050"/>
              <a:gd name="connsiteX1" fmla="*/ 438150 w 1562100"/>
              <a:gd name="connsiteY1" fmla="*/ 0 h 1162050"/>
              <a:gd name="connsiteX2" fmla="*/ 1323975 w 1562100"/>
              <a:gd name="connsiteY2" fmla="*/ 304800 h 1162050"/>
              <a:gd name="connsiteX3" fmla="*/ 1562100 w 1562100"/>
              <a:gd name="connsiteY3" fmla="*/ 666750 h 1162050"/>
              <a:gd name="connsiteX4" fmla="*/ 1390650 w 1562100"/>
              <a:gd name="connsiteY4" fmla="*/ 116205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100" h="1162050">
                <a:moveTo>
                  <a:pt x="0" y="66675"/>
                </a:moveTo>
                <a:lnTo>
                  <a:pt x="438150" y="0"/>
                </a:lnTo>
                <a:lnTo>
                  <a:pt x="1323975" y="304800"/>
                </a:lnTo>
                <a:lnTo>
                  <a:pt x="1562100" y="666750"/>
                </a:lnTo>
                <a:lnTo>
                  <a:pt x="1390650" y="1162050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 flipV="1">
            <a:off x="2065733" y="3294764"/>
            <a:ext cx="1209675" cy="952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>
            <a:off x="880327" y="499010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323116" y="323279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3213953" y="324283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2665702" y="499010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1313153" y="189980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2004277" y="325235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1051777" y="267133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Ellipse 47"/>
          <p:cNvSpPr/>
          <p:nvPr/>
        </p:nvSpPr>
        <p:spPr>
          <a:xfrm>
            <a:off x="499327" y="222365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Ellipse 48"/>
          <p:cNvSpPr/>
          <p:nvPr/>
        </p:nvSpPr>
        <p:spPr>
          <a:xfrm>
            <a:off x="1773685" y="214003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3132427" y="236653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3380077" y="272315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2" name="Connecteur droit 51"/>
          <p:cNvCxnSpPr/>
          <p:nvPr/>
        </p:nvCxnSpPr>
        <p:spPr>
          <a:xfrm>
            <a:off x="394097" y="3294253"/>
            <a:ext cx="619581" cy="93918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e 52"/>
          <p:cNvSpPr/>
          <p:nvPr/>
        </p:nvSpPr>
        <p:spPr>
          <a:xfrm>
            <a:off x="908902" y="190933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Ellipse 53"/>
          <p:cNvSpPr/>
          <p:nvPr/>
        </p:nvSpPr>
        <p:spPr>
          <a:xfrm>
            <a:off x="2299552" y="209030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1004153" y="419953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Ellipse 55"/>
          <p:cNvSpPr/>
          <p:nvPr/>
        </p:nvSpPr>
        <p:spPr>
          <a:xfrm>
            <a:off x="1608427" y="399530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1566127" y="463768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274928" y="261838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365977" y="4727323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0</a:t>
            </a:r>
            <a:endParaRPr kumimoji="0" lang="fr-FR" sz="2000" b="1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646527" y="4128599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2</a:t>
            </a:r>
            <a:endParaRPr kumimoji="0" lang="fr-FR" sz="2000" b="0" i="0" u="none" strike="noStrike" kern="1200" cap="none" spc="0" normalizeH="0" baseline="-2500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2589829" y="3747599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1</a:t>
            </a:r>
            <a:endParaRPr kumimoji="0" lang="fr-FR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Ellipse 61"/>
          <p:cNvSpPr/>
          <p:nvPr/>
        </p:nvSpPr>
        <p:spPr>
          <a:xfrm>
            <a:off x="825395" y="4929063"/>
            <a:ext cx="180000" cy="180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579727" y="2090308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3</a:t>
            </a:r>
            <a:endParaRPr kumimoji="0" lang="fr-FR" sz="2000" b="0" i="0" u="none" strike="noStrike" kern="1200" cap="none" spc="0" normalizeH="0" baseline="-2500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875127" y="1480708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6</a:t>
            </a:r>
            <a:endParaRPr kumimoji="0" lang="fr-FR" sz="2000" b="0" i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1341727" y="2852308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4</a:t>
            </a:r>
            <a:endParaRPr kumimoji="0" lang="fr-FR" sz="2000" b="0" i="0" u="none" strike="noStrike" kern="1200" cap="none" spc="0" normalizeH="0" baseline="-2500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1951327" y="2623708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7</a:t>
            </a:r>
            <a:endParaRPr kumimoji="0" lang="fr-FR" sz="2000" b="0" i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2637127" y="2223598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5</a:t>
            </a:r>
            <a:endParaRPr kumimoji="0" lang="fr-FR" sz="2000" b="0" i="0" u="none" strike="noStrike" kern="1200" cap="none" spc="0" normalizeH="0" baseline="-2500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2560927" y="2909398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8</a:t>
            </a:r>
            <a:endParaRPr kumimoji="0" lang="fr-FR" sz="2000" b="0" i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732127" y="3595198"/>
            <a:ext cx="533400" cy="4001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9</a:t>
            </a:r>
            <a:endParaRPr kumimoji="0" lang="fr-FR" sz="2000" b="0" i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3635896" y="4131087"/>
            <a:ext cx="5508104" cy="954097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>
            <a:defPPr>
              <a:defRPr lang="fr-FR"/>
            </a:defPPr>
            <a:lvl1pPr>
              <a:buFontTx/>
              <a:buNone/>
              <a:defRPr sz="2800">
                <a:solidFill>
                  <a:schemeClr val="accent2"/>
                </a:solidFill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longer the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ears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the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smaller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the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quotient  n. of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edges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/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vertices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4427985" y="1322388"/>
            <a:ext cx="3960439" cy="8104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30" tIns="45715" rIns="91430" bIns="45715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G =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8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0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+P</a:t>
            </a:r>
            <a:r>
              <a:rPr kumimoji="0" lang="fr-FR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1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+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2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+ … +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</a:t>
            </a:r>
            <a:r>
              <a:rPr kumimoji="0" lang="fr-FR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k</a:t>
            </a:r>
            <a:endParaRPr kumimoji="0" lang="fr-FR" sz="2800" b="0" i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AutoShape 7"/>
          <p:cNvSpPr>
            <a:spLocks noChangeArrowheads="1"/>
          </p:cNvSpPr>
          <p:nvPr/>
        </p:nvSpPr>
        <p:spPr bwMode="auto">
          <a:xfrm>
            <a:off x="3635896" y="2780928"/>
            <a:ext cx="5400599" cy="642016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2-approx for 2ECSS: 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1-ears!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107504" y="5930126"/>
            <a:ext cx="9144000" cy="52321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>
            <a:defPPr>
              <a:defRPr lang="fr-FR"/>
            </a:defPPr>
            <a:lvl1pPr>
              <a:buFontTx/>
              <a:buNone/>
              <a:defRPr sz="2800">
                <a:solidFill>
                  <a:schemeClr val="accent2"/>
                </a:solidFill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Exploited by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Cheriyan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S., Szigeti (1998) for a 17/12 -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approx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58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59" grpId="0"/>
      <p:bldP spid="60" grpId="0"/>
      <p:bldP spid="62" grpId="0" animBg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1" grpId="0" animBg="1"/>
      <p:bldP spid="7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180701</TotalTime>
  <Words>1968</Words>
  <Application>Microsoft Office PowerPoint</Application>
  <PresentationFormat>Affichage à l'écran (4:3)</PresentationFormat>
  <Paragraphs>349</Paragraphs>
  <Slides>19</Slides>
  <Notes>14</Notes>
  <HiddenSlides>6</HiddenSlides>
  <MMClips>0</MMClips>
  <ScaleCrop>false</ScaleCrop>
  <HeadingPairs>
    <vt:vector size="6" baseType="variant">
      <vt:variant>
        <vt:lpstr>Polices utilisées</vt:lpstr>
      </vt:variant>
      <vt:variant>
        <vt:i4>14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19</vt:i4>
      </vt:variant>
    </vt:vector>
  </HeadingPairs>
  <TitlesOfParts>
    <vt:vector size="37" baseType="lpstr">
      <vt:lpstr>Microsoft YaHei</vt:lpstr>
      <vt:lpstr>Arial</vt:lpstr>
      <vt:lpstr>Calibri</vt:lpstr>
      <vt:lpstr>Cambria Math</vt:lpstr>
      <vt:lpstr>French Script MT</vt:lpstr>
      <vt:lpstr>Mangal</vt:lpstr>
      <vt:lpstr>Mathematica7</vt:lpstr>
      <vt:lpstr>Monotype Corsiva</vt:lpstr>
      <vt:lpstr>Palace Script MT</vt:lpstr>
      <vt:lpstr>Script MT Bold</vt:lpstr>
      <vt:lpstr>StarSymbol</vt:lpstr>
      <vt:lpstr>Symbol</vt:lpstr>
      <vt:lpstr>Times New Roman</vt:lpstr>
      <vt:lpstr>Wingdings</vt:lpstr>
      <vt:lpstr>Thème Office</vt:lpstr>
      <vt:lpstr>1_Thème Office</vt:lpstr>
      <vt:lpstr>2_Thème Office</vt:lpstr>
      <vt:lpstr>Modèle par défaut</vt:lpstr>
      <vt:lpstr>Part B :  TSP</vt:lpstr>
      <vt:lpstr>Optimal orders</vt:lpstr>
      <vt:lpstr>Approximation and Integrality ratio</vt:lpstr>
      <vt:lpstr>1. Classical TSP </vt:lpstr>
      <vt:lpstr>Présentation PowerPoint</vt:lpstr>
      <vt:lpstr>A proof of ratio 2 and two proofs of  3/2</vt:lpstr>
      <vt:lpstr>2.  Classical TSP with graph metric, and min size Two-edge-connected spanning subgraph</vt:lpstr>
      <vt:lpstr> ‘Network reliability’</vt:lpstr>
      <vt:lpstr>Ears </vt:lpstr>
      <vt:lpstr>Matroids</vt:lpstr>
      <vt:lpstr>Présentation PowerPoint</vt:lpstr>
      <vt:lpstr>Generalization of bipartite matching (of the alternating paths in the « Hungarian method »)</vt:lpstr>
      <vt:lpstr>Algorithmic proof of the matroid intersection theorem</vt:lpstr>
      <vt:lpstr>exchange along an improving path</vt:lpstr>
      <vt:lpstr>No improving path :  show that the solution is optimal</vt:lpstr>
      <vt:lpstr>Rado’s theorem</vt:lpstr>
      <vt:lpstr>Directions from bird’s eyes … </vt:lpstr>
      <vt:lpstr>Présentation PowerPoint</vt:lpstr>
      <vt:lpstr>Présentation PowerPoint</vt:lpstr>
    </vt:vector>
  </TitlesOfParts>
  <Company>LEIBNIZ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Polyèdres entiers et approximation des rationnels</dc:title>
  <dc:creator>SEBO Andras</dc:creator>
  <cp:lastModifiedBy>SEBO Andras (seboa)</cp:lastModifiedBy>
  <cp:revision>2313</cp:revision>
  <dcterms:created xsi:type="dcterms:W3CDTF">2003-06-10T17:40:00Z</dcterms:created>
  <dcterms:modified xsi:type="dcterms:W3CDTF">2018-06-15T21:42:25Z</dcterms:modified>
</cp:coreProperties>
</file>