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541" r:id="rId2"/>
    <p:sldId id="604" r:id="rId3"/>
    <p:sldId id="605" r:id="rId4"/>
    <p:sldId id="620" r:id="rId5"/>
    <p:sldId id="609" r:id="rId6"/>
    <p:sldId id="606" r:id="rId7"/>
    <p:sldId id="607" r:id="rId8"/>
    <p:sldId id="622" r:id="rId9"/>
    <p:sldId id="623" r:id="rId10"/>
    <p:sldId id="624" r:id="rId11"/>
    <p:sldId id="625" r:id="rId12"/>
    <p:sldId id="540" r:id="rId13"/>
    <p:sldId id="578" r:id="rId14"/>
  </p:sldIdLst>
  <p:sldSz cx="9144000" cy="6858000" type="screen4x3"/>
  <p:notesSz cx="7099300" cy="10234613"/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Monotype Corsiva" pitchFamily="66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9BE0D7C-9E15-4072-8891-22C3840FAA8B}">
          <p14:sldIdLst>
            <p14:sldId id="541"/>
            <p14:sldId id="604"/>
            <p14:sldId id="605"/>
            <p14:sldId id="620"/>
            <p14:sldId id="609"/>
            <p14:sldId id="606"/>
            <p14:sldId id="607"/>
            <p14:sldId id="622"/>
            <p14:sldId id="623"/>
            <p14:sldId id="624"/>
            <p14:sldId id="625"/>
            <p14:sldId id="540"/>
            <p14:sldId id="578"/>
          </p14:sldIdLst>
        </p14:section>
        <p14:section name="Section sans titre" id="{35DF9136-F0BF-495C-9D17-947B64E3B3E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BO Andras" initials="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507E"/>
    <a:srgbClr val="FCFFE5"/>
    <a:srgbClr val="009900"/>
    <a:srgbClr val="E6F9FE"/>
    <a:srgbClr val="E5FAFF"/>
    <a:srgbClr val="FFFF00"/>
    <a:srgbClr val="F2DCDB"/>
    <a:srgbClr val="FDEADA"/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37" autoAdjust="0"/>
    <p:restoredTop sz="86289" autoAdjust="0"/>
  </p:normalViewPr>
  <p:slideViewPr>
    <p:cSldViewPr>
      <p:cViewPr varScale="1">
        <p:scale>
          <a:sx n="56" d="100"/>
          <a:sy n="56" d="100"/>
        </p:scale>
        <p:origin x="109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9070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9070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fld id="{CB17851B-2077-40A5-85FE-A2395A774C4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85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8-05-28T08:36:59.828"/>
    </inkml:context>
    <inkml:brush xml:id="br0">
      <inkml:brushProperty name="width" value="0.035" units="cm"/>
      <inkml:brushProperty name="height" value="0.035" units="cm"/>
      <inkml:brushProperty name="color" value="#ED1C24"/>
    </inkml:brush>
    <inkml:brush xml:id="br1">
      <inkml:brushProperty name="width" value="0.035" units="cm"/>
      <inkml:brushProperty name="height" value="0.035" units="cm"/>
      <inkml:brushProperty name="color" value="#3165BB"/>
    </inkml:brush>
  </inkml:definitions>
  <inkml:trace contextRef="#ctx0" brushRef="#br0">24591 57 8100,'2'4'2193,"0"2"704,1 4-2225,0 3 1,0 1-1,3-1-64,4 1-48,7 1-127,1-2-129,5-2-128,-2-4-96,2-4-48,-4-1-48,2-4 64,-3-1-64,1-5 48,-2-2-32,2 0 16,-2-2-16,0-3 32,-3 1-64,1 0 64,-6-2-48,-1 2 32,-4 0-48,0 0 48,-2 1-48,-2 1 32,3 7-32,-2 0 32,0 5-32,0 6 64,1 3-48,0 8 48,-1 1-48,0 12 32,-1 2-64,-3 11 96,-3-3-96,-2 7 64,3-6 32,-1 9 80,2-4 16,1 8 112,-2-7 16,-3 10 0,1-8-47,-6 4-1,2-14-48,-5-3 0,4-10-32,-1-5 16,-1-6-48,-1-5 32,2-4-48,0-5 16,2-5-16,-3-3 16,3-2-64,-4-4 0,4-4-48,-1-7 0,8-1 16,2-4 32,6 2 0,10-2 16,8 2-32,21-4 32,9 0-320,8-7-448,-14-1-3442,3-8 737,-10-5-8741</inkml:trace>
  <inkml:trace contextRef="#ctx0" brushRef="#br0" timeOffset="-6746.6849">20635 209 7491,'0'7'2001,"0"-1"673,1 5-2098,4 1 0,4 4-80,3-2-15,10-2-65,2-1-80,11-3-80,1-1-64,10-6-48,-3 2-48,7-6 16,-7-1-48,-1-3 32,-6-4-48,0-2 48,-5 0-16,-2-3 48,-3-1-31,-3-4 63,-6 3-48,-4-3 32,-6 4-48,-6 1 16,-3 5-64,-7 2 32,-4 2-80,-8 3 48,-3 3-80,-5 1 64,0 2-64,-2 5 48,2 4-32,4 10 48,2 2-64,0 8 80,4-1-64,2 3 80,5-1-80,5 4 80,3 2-64,5 6 32,4-4-48,5 2 64,5-4-64,6 3 32,-2-6-32,6 2 64,-3-8-80,6-2 48,-2-9-32,5-7 48,-2-4-48,5-9 64,-4-3-64,4-3 64,-2-2-64,-1-6 48,-4-3-64,-3-5 48,-4 1-32,-4-3 48,-7 4-32,-2 0 48,-5 4-32,-1 0 32,-3 4-80,-5 2 48,-8 5 0,-8 4 80,-1 1-32,-1 5 80,2 5-32,1 8-16,6 0-80,-2 9 48,6-1-80,3 9 64,4-2-80,3 4 48,4-8-32,6 1 48,2-5-64,5-1 64,1-8-32,4-4 48,0-4-32,7-7 16,-4-6-32,3-7 32,-8-3-48,4-3 32,-3-2-16,2-3 48,-8 3-64,0 2 64,-5 8-48,1 3 32,-5 6 17,0 5 79,-3 5-48,-2 8 64,1 2-64,0 6-16,0-2-80,1 2 32,0-8-16,4 3 32,0-4-32,6-6 48,0-5-48,4-6 48,-2-5-64,7-3 48,-2 0-32,4-8 32,-4 0-64,4-9 80,-2 3-80,2-5 48,-4 4-48,2 0 64,-4 5-80,-4 1 64,-1 4-48,-3 4 32,2 4-80,-1 6 64,0 3-48,1 7 80,-1 1-64,-3 7 64,0 2-48,-2 6 64,-1-1-64,1 5 48,-2-2 0,-1 1 80,0-4-16,-3-3 96,-1-7 16,-3 1 0,-2-4-16,4-2-32,-4-3-48,-1-2 0,-1-4-32,-1-5-64,3-2-176,-1 0-272,5-3-737,4-2-255,6-5-2626,2-8 240,1-2-5346</inkml:trace>
  <inkml:trace contextRef="#ctx0" brushRef="#br0" timeOffset="-19700.8396">11965 566 5795,'2'-8'1985,"-2"4"336,1-4-1633,3 1-32,2 2-224,0 0-111,4-3-49,1 2-64,-2 0 16,3 1-112,2-1 16,0 2-64,1 2 32,-3 0-64,4 2 64,0-2-64,-1 2 96,-3 0-64,1 0 64,-3 0-64,-2 2 32,0-2-64,-3 1 64,-2 0-96,-1 1 64,-1 3-96,-4-1 80,2 1-96,-6 0 112,2 1-112,-1 0 80,1 0-64,0-2 64,2-1-64,2 1 64,-1 1-48,1-1 48,0-2-48,1 1 32,-1-1-32,1 1 48,0 1-64,0-2 64,-1-1-64,1 2 64,0-1-64,0-1 64,0 1-64,1 0 81,1 0-66,0 0 50,-1 1-66,-1-3 82,0 1-81,0 0 80,0 0-32,0 2-16,0 0 0,0-2 80,-2 3-64,0-2 80,0 1-16,1-1 0,-1 2-96,-1-2 48,0 2-64,1 1 48,-1-1-48,2 1 80,0-1-80,-2 2 64,1-4-48,1 4 64,-1-2-80,0 3 96,1-3-80,0 1 48,-2 0-64,2-1 48,0 1-64,0 0 96,0-2-96,1 3 80,0-2-48,0 1 32,0-3-64,0 0 64,0 1-16,0-2 16,1 1-32,-1 3 48,1-1-64,-1-1 48,1-1-16,-2 2 32,1-3-64,1 1 80,-1-1-64,0 2 48,0 0-64,1 1 64,1-2-64,-1 2 64,1-3-64,0 2 64,0 1-80,-1-2 64,0 1-48,0 0 80,1 0-80,0 2 64,3 0-48,0 1 48,0 0-64,1 0 80,0 1-80,1-3 80,1 2-96,2-2 80,-2 1-64,3-2 80,0 2-80,2-4 32,-1 1-32,3 0 64,0-4-64,2 0 64,-1-2-48,2-1 64,-1-4-64,-2-4 48,0 0 0,-1-2 48,-2 1-16,0-2 32,-2 3-16,-1 0-32,1-2-48,-4-3 48,1 0-64,-2 0 32,-3 1-32,0 2 80,0 3-112,-2 0 0,0 2 32,-2 1 96,-3 1 0,-2 2-48,1 2-32,-3 1-144,3 1 80,-5 3-32,4 1 64,-2 6 64,-1-1 112,1 7-128,0-3-48,2 8 64,1-1-32,1 4 0,-1-2-32,3 0 48,1-1-64,3-4 96,3 0-64,3 0 32,1 0-16,2 0 16,1 1-48,3 1 64,2-5-48,4-5 48,1-4-48,3-6 64,1-5-80,7-7 64,-1-1-32,5-12 64,-1 1-64,3-13 64,-3 3-32,-3-9 16,-5 5-48,-2-7 48,-1 4-48,-3-4 48,-3 7-64,0 0 64,-4 4-80,-2-2 64,-4 3-48,-2 0 64,-4 7-80,-2 4 64,-2 6-48,-4 6 32,-1 4-64,-3 5 80,-2 3-64,-1 5 48,1 4-32,-5 10 48,1 4-80,-4 10 64,3 2-48,-7 5 48,3-2-32,-4 8 64,6-3-64,1 7 64,3-8-64,7 5 32,2-5-48,4 3 64,2-7-80,5-3 48,5-8-16,8-1 32,5-6-48,5-3 80,-2-7-48,5-7 16,2-5-32,5-7 48,-2-3-48,4-9 32,-4-4-32,3-8 32,-7 0-48,5-3 64,-11 0-48,1-2 48,-7 3-48,-3-6 64,-2 6-80,-2 0 48,-2 5-32,-5 0 32,-2 2-48,-4-1 64,-1 6-48,-4-1 32,-2 5-48,-2 4 48,-1 8-32,-6 3 0,0 8-16,-6 10 64,-1 3-64,-8 11 48,2 2 0,-2 8 16,5 2-80,0 8 96,7 0-64,3 4 48,7-1-64,3 5 64,6-6-80,8-3 80,4-11-64,12-1 64,3-6-64,11-10 64,1-6-352,11-9-112,-5-8-2722,9-4 561,-6-13-6547</inkml:trace>
  <inkml:trace contextRef="#ctx0" brushRef="#br0" timeOffset="-1722.1675">24235 479 7956,'5'3'1856,"-3"-3"722,5 1-2290,1-1 0,2-2 32,-3-1 48,1-7 48,-2 0-47,1-8-33,-1 1-112,-1-7-112,-1 3-96,-2-7 32,0 3-80,-3-1 64,-1 2-48,-1-6 64,0 5-80,-1 1 96,-2 7-80,-1 2 64,1 5-80,-3 4 96,0 2-128,0 8 112,2 4-48,2 8 96,1 3 32,1 7 128,2 1 32,1 7 65,0 1-1,2 9-16,3-2-48,4 9 16,2-7 0,0 10 16,0-2-47,1 1-1,0-7-64,1 4 0,-1-5-64,-1 3 0,0-8-16,0-1 48,-5-7-80,-2-3 48,-1-6-80,-5-2 32,0-5-48,-5-2 32,1-7 16,-5-2 80,1-2-63,-6-4 47,-1-2-48,-3-6-48,1 0-80,-4-3 48,3-2-48,-6-5 32,1-2-48,-8-3 32,7 2-80,0-6 16,10 8-80,0-6 15,8 3-175,7 0-64,5 4-400,11 4-113,5-2-351,6 1 47,-3-1-143,5 1-641,-1 0-1265,4-3 257,-1-1-3458</inkml:trace>
  <inkml:trace contextRef="#ctx0" brushRef="#br0" timeOffset="-21871.6154">10502 159 10101,'-8'-2'2209,"5"2"992,-2 1-2977,3 3-112,-2 7 48,3 0-352,-3 6-192,2-3-432,2 4-2386,0 0 481,4 0-5971</inkml:trace>
  <inkml:trace contextRef="#ctx0" brushRef="#br1" timeOffset="-999647.6505">4000 618 9636,'-5'3'2450,"5"1"943,5 4-2641,6 0-63,7 2-33,2-3-64,10 0-191,1-3-145,10-1-112,0-2-80,13-3 32,-6-7-32,7-7 80,-12-5-80,-2-5 32,-8-3-64,2-5 48,-8-2-96,-1 1 80,-7 1-80,-4 1 64,-6 5-64,-5 1 48,-3 6-48,-4 5 64,1 7-80,-2 9 80,3 9-80,1 13 64,4 7-80,5 16 64,-1 0-64,10 17 80,-2-3-48,8 15 48,-2-6-64,7 12 64,-5-13-80,3 6 96,-7-14-64,-1 6 32,-6-13 32,-3-2 64,-4-11-48,-5-4 64,-5-10-32,-8-5-32,-5-9-48,-13-5 48,-3-5-80,-10-10 48,2-3-32,-3-10 32,9-2-64,5-12 64,11 2-64,5-7 48,6 6-64,8 1 64,7 5-48,11-2 80,5 1-16,16-4 64,5 3 0,13-3 80,-3 4-47,12-4 79,-4 3 0,11-4 48,-6-1-48,9-2 16,-13 1-48,-1-7-16,-10 3-96,0-10 48,-8 9-64,-3-7 16,-9 6-32,-5-1 80,-13 8-64,-6 5 64,-8 7-47,-11 8 15,-5 5-64,-13 9 16,-2 6-80,-7 10 80,3 4-64,1 17 48,4 2-32,-3 17 48,5 0-64,-1 15 80,8-3-32,2 11 64,7-5-48,5 10 32,5-8-64,10-2 16,1-14-32,8-2 32,2-13-16,6-5 32,-3-18 32,3-4 48,-2-10 16,8-12 32,-3-10-48,6-10 0,-1-2-80,4-6-16,-5 5-48,4-6 80,-9 9-80,-2 1 48,-6 13 16,1 9 0,-3 11-48,-2 14 64,-2 4-16,-3 10-16,0 0-16,0 8 48,1-7-48,1 5 16,0-8-16,2 0 32,-1-11-48,4-10 32,0-5-16,4-12 32,-1-6-48,5-9 48,-4-6-48,8-8 48,0-2-64,0-3 64,-5 6-32,-4-1 0,-4 8 0,-1 4 16,-4 7-64,0 5 64,-2 5-32,0 11 16,1 7-16,-2 11 32,-2-2-32,-1 8 48,0-1-48,1 6 48,1-7-48,3-2 48,0-4-32,2-4 32,2-8-80,4-5 96,1-5-64,5-7 48,1-5-32,3-9 0,1-3-32,4-5 48,-4-3-48,-2-2 64,-6 2 16,0-2-32,-4 5-16,-1 1 16,-4 5-48,0 0 48,-5 6-16,0 6 16,-1 3-48,0 8 48,0 8-64,2 9 64,-2 2-64,1 7 80,-4 1-32,2 8 16,2-1-32,3 3 48,1-4-80,3 0 96,1-8-64,4-6 64,-1-9-64,6-4 80,-1-7-96,5-9 80,-6-6-80,0-11 64,-3-1-64,-1-11 48,-2 5-48,2-4 48,-2 6-48,1 3 48,-4 3-16,1 8 16,-2 7-32,2 9 16,-1 7-16,1 11 32,-3 1-64,2 13 96,-1-1-64,3 8 64,-2-3-48,5 0 80,-1-8-96,7-4 80,-1-11-80,6-8 48,-2-10-416,3-12-352,-2-5-1361,9-11-2081,1 1-768,2-23-1377,-8-2 304</inkml:trace>
  <inkml:trace contextRef="#ctx0" brushRef="#br0" timeOffset="-3168.2569">23266 203 12118,'15'-15'2977,"-11"15"961,8-4-3570,-6 8-80,-1 4-224,-1 4-512,-3-1-321,-7 0-383,-4-1-2786,-7 1 513,-5-6-6596</inkml:trace>
  <inkml:trace contextRef="#ctx0" brushRef="#br0" timeOffset="-5173.9456">21871 513 3810,'-2'-9'2225,"1"5"-32,2-5-384,-1-1-1233,6 1 96,-4 2-96,7 0-159,-1 1-129,5 1-32,0 3-128,7 1-16,-2 3-48,4 4 64,-2 2-64,1 4 80,-3 1-16,-1 4 32,-2 2-48,-4 4 64,-5 0-80,-2 8 1,-5-5-1,-4 4 48,-1-7-64,-3-2 96,0-4-64,2 3 0,0-4-64,0-4 32,2-2-96,2-2 48,2 0-48,5-1 80,2-4-64,7-1 64,4 1-48,8-3 16,2-1-32,4-1 16,-5-1-64,4-4 80,-3 4-80,3-5 16,-3 1-160,0-5 48,-4-6-112,0-2 80,-4-2-65,-1 0 161,-5 0-32,-1-2 112,-2 4-80,-2 0 128,-3 0-80,2-2 64,0 1-64,-1-4 80,-2 2-96,0-3 80,-4 3-32,0-2 64,0 2-16,-4-3 64,1 2-63,1 6 31,0 1 0,0 0 0,1-1-32,-2 2 48,1 0-48,-1 1 48,0 5-64,0 0 48,-1 6-64,1 0 80,0 5-96,0 4 48,1 4 0,-1 3 80,0 4 0,0 7 112,0 2 32,0 8 48,-2 2-47,0 10 31,-1-2-96,-1 5-32,1-1-48,0 6 32,2-5-80,1 2 48,1-5-32,1 0 16,2-5-112,0-4 64,0-8-64,2-5 48,0-6-64,0-6 112,-1-4-32,0-6 80,0-6-48,-1-6 64,1-2-96,-2-9 17,0 0-97,-2-6 48,-1 2-48,-1-6 48,2 7-80,0-8 96,1 6-80,3-3 64,-1 9-64,2 2 64,-1 10-80,2 3 80,0 6-80,3 4 80,1 3-64,4 2 80,3 2-64,5 1 64,0-2-80,7 0 64,-2-3-80,1-2-17,0-4-159,5 1 48,-2-4-96,3-4 48,-3-5-64,3-7 112,-4 2-32,5-2 64,-5 5-16,1-3 160,-6 3-64,-2-2 112,-8 3-80,-1-1 80,-6 1-80,-4-1 80,-4 3-64,-6 0 96,-4 1-80,-9 3 96,1 1-48,-7 4 80,3 2-32,-6 3 48,5 4-80,-5 5 32,6 2-48,0 5 16,4 1-32,3 6 64,1 0-32,4 3 32,4-2-32,3 1 0,2-4-48,5-4 32,3-5-32,9-2 16,2-6 0,8-1 32,-1-5-32,4-4 32,-1-2-48,3-6 0,-2-5 0,2-6 16,-3-2-48,1-2 48,-7 4-32,-1 2 16,-7 9-48,-1 3 64,-5 3-64,-2 9 48,-6 4-32,-2 10 48,1 4-16,-4 2 0,-3-2 0,1 1 0,2-4-16,2 0 32,2-2-32,3-4 32,4-8-32,3 0 16,3-5-48,4-6 64,1 2-48,0-6 48,-1 0-32,4-6 49,-4 2-82,3-1 50,-5 1-50,0-1 33,-1 3-48,-3 5 32,-1 1-32,-1 10 64,-3 2-48,-1 7 32,-2-4-16,-2 9 48,-1-2-80,1 5 80,1-5-32,1-2 16,0-4-32,2-5 64,2-3-80,2-6 64,1-5-64,5-5 64,-1 0-64,4 1 48,-1 1-64,3-1 64,-3 3-80,2 4 64,-3 0-64,1 3 80,-4 5-48,-2 4 80,-3 0-64,0 6 48,-1-3-48,-1 5 32,1-5-48,1 1 64,1-6-64,1-2 48,1-5-96,3-6-80,4 0-448,-2-4-160,0 1-721,-2-3-2097,-3 4 385,-3-13-5219</inkml:trace>
  <inkml:trace contextRef="#ctx0" brushRef="#br0" timeOffset="-10234.2361">18778 535 7299,'10'-3'2033,"-4"0"769,8-4-1922,-3 0-64,4-1 33,-4-1 15,2-6-240,-3-1-47,1-4-225,-3-1-32,-1-3-128,-6 2-48,0 0-64,-3 4 0,-1 2-80,-1 2 16,-5-4 16,1 4-16,-2 0-32,-2 5 0,-2 5 0,-2 0 16,-2 9 0,2 4 0,-4 7 16,4 3 0,-2 10 0,6 7 16,-2 7 0,4-4 0,2 4-16,3-1 32,5 5-16,0-7 0,5 4-16,2-8 16,5-1-16,0-6-16,5-7 0,-3-7 16,8-6 0,-2-9 16,4-6 0,0-5 0,4-7-16,-4 2-16,4-9-16,-5 1 32,4-7-32,-7 5 32,0-3-16,-3 6 16,-2 4-16,-1 4 0,-1 6-16,0 3 16,-2 4-16,0 1 32,0 4 0,-1 0 0,-1 0 0,-1-2 0,0-1-16,-2-2 0,-2-2 0,-1-2 0,-2 2 16,0-2-48,-3 0 48,-2 2-32,-1 2 0,-3 0-16,-4 4 16,-1 0 0,1 4 0,-3 1 16,2 6 0,0 4 0,1 6-16,2 1 16,2 6 16,2 0-16,3-3 16,1-3-16,5-4 16,2-6-32,3-5 32,3-3-32,5-3 32,2-5 0,1-4 0,-1-4 0,3-4-32,-1-2 32,0-8-32,-3 6 16,-1-2-16,-1 6 32,-2 3-32,-3 4 16,-2 12-16,-1 5 16,-3 8-16,-1-2 0,-2 8 16,0-3 0,0 3 0,0-9 0,1 0 0,3-6-128,1-2-144,4-4-464,3-7-193,2-5-207,3-8 31,0 0-2304,3-8 1056,-2-4-5939</inkml:trace>
  <inkml:trace contextRef="#ctx0" brushRef="#br0" timeOffset="-15708.0423">14651 807 7235,'3'-3'1953,"3"3"640,5-2-1936,5-3 31,4-2 64,6-3-31,-5-5-17,6-7-160,-2-1-112,3-8-159,-5 2-129,-1-7-32,-4 4-64,1-6 32,-4 4-80,0-6 64,-5 8-96,0-2 64,-3 8-64,-4-2 64,0 6-80,-5 2 80,-1 2-32,-4 1 32,-1 4-48,-4 1 48,-3 6-64,-3 4 64,0 3-80,-3 3 64,4 6-48,-4 6 80,3 1-80,0 5 64,4 2-32,-1 10 32,3-3-64,0 7 80,4-2-64,2 7 32,1-2-48,5 4 80,4-4-80,2-4 64,5-5-32,4-3 32,2-10-48,2-3 64,4-7-48,5-7 48,0-3-48,6-6 48,0-5-48,6-8 48,-2 0-64,-1-5 64,-6 0-80,-7-3 48,-6 7-32,-1-2 32,1 12-48,-1 2 80,-2 3-80,-1 5 48,-4 4-32,3 1 48,-2 2-48,0 1 64,0-2-48,-2 1 32,1-3-64,-1-3 64,-2 2-64,2-4 80,-2 1-16,0-5 80,-4 1-64,0-1 64,-3 0-80,-2 0 32,0 0-96,-6 0 96,-1 2-96,-6-1 80,0 2-112,-5 2 96,0 1-64,-1 2 80,1 4-32,1 4 80,6 0-48,1 8 0,5 2 0,0 3 32,3-1-48,3-1 32,-1-1-32,5-4 0,1-1-32,5-3 32,4-2-48,3-2 64,-2-5-48,4-3 32,-1-3-32,3-5 16,-2-2-32,2-5 48,-3-1-32,1-6 32,-5 3-48,2 3 48,-5 5-48,-1 3 48,-2 3-48,-1 5 81,-1 5-82,-1 6 82,0 0-65,-1 2 48,2 4-48,0-1 32,2-3-48,1-5 32,4 0 0,3-3 16,1-1-289,1-4-95,0 0-528,1-10-129,-1-2-255,3-8 223,-2-1-2336,3-5 1088,-3-1-5987</inkml:trace>
  <inkml:trace contextRef="#ctx0" brushRef="#br0" timeOffset="-21400.24">10763 808 7603,'14'-11'1809,"-9"4"704,11-3-2192,-3 2 31,3-3-16,-6-4-64,0-5-16,0-1-80,-3-3-32,0 0-96,-2 0 0,-2 3 32,-5-2-16,-1 5-64,-5 0 48,1 5-16,-4 5-64,-4 2 16,-4 5 48,-4 3-48,-2 5 32,0 0-16,0 9 48,7 2-48,0 8 48,3 1-80,2 7 64,4-4-48,3 2 32,2-5-16,6 3 97,3-3 15,5-1 96,1-10-16,8-3 64,1-5-64,12-7-16,-3-6-80,2-10 16,-8-3-96,3-6 32,-3 3-64,0-5 48,-8 5-32,2-8 32,-5 4-48,1 2 80,-4 4-96,0 3 80,-4 5-64,0 3 48,-2 4-64,0 1 80,1 3-80,2 7 80,1 0-64,3 6 64,-2-1-96,-1 4 80,2-5-64,-1 1 64,2 0-64,-1 0 96,1-2-48,-2 0 96,0-2-64,-2 1 48,-1-2-48,-1 2 0,-1 0-32,2 4 32,-1 0-32,2 0 33,2-4-33,2 1 32,0-1-64,7-1 96,-3-4-64,5-2 96,-4-5-48,4-8 112,-1 1-48,2-7 32,-4-2-16,2-8 16,-3-2-112,2-15 32,-1 3-64,1-6 32,-1 3-80,1-2 80,-3 1-64,1 0 16,-4 10-64,4 1 112,-2 7-80,2 1 64,-3 13-48,-1 5 64,0 6-80,1 11 48,-4 5-64,4 10 80,-2 8-80,-1 12 48,-4 3 0,-1 4 48,-1-6-48,-4 9 32,-1-9 16,1-4 32,-3-16-32,-2-2 64,-4-9 64,-3-2 64,-5-6-47,-6-2 31,0-5-32,-10-5-48,3 0-80,-12-11-16,5 2-32,-10-10 16,4 4-48,-10-9 64,6 4-64,-1-2 64,10 3-64,1-3 48,8 3-64,0-1 48,6 4-48,2 0 48,4 5-48,1 1 64,-3 5-64,0 4-80,0 2-336,0 3-209,0 3-623,0 3-817,6 1-1649,-2 8 16,2 3-3521</inkml:trace>
  <inkml:trace contextRef="#ctx0" brushRef="#br0" timeOffset="-22720.8161">9661 330 9460,'0'155'1937,"0"-127"913,0 122-2786,5-74-48,9 9 96,4-41 64,4-10 96,1-14 48,2-10 96,0-8-80,3-12-16,-3-5-63,-1-13-17,-2-3-128,-1-5 32,-4-1-64,-1-11 0,-4 0-80,-3-8 32,-3 7-48,-3-6 48,-2 4-64,-3-1 64,0 11-48,-2 6 48,0 10-80,0 6 96,0 10-64,3 5 48,0 8-48,3 5 64,1 6-80,5 6 64,4 0-48,5 2 48,-1-5-64,3-1 48,-4-3-32,9-4 64,-6-3-48,6-3 48,-4-1-48,1-3 32,-4-1-64,-2-2 64,-7 3-48,0 0 128,-4 5-32,-3 1 112,-1 2-64,-1 4 48,0 2-64,-2 6 48,0-2-112,-3 7 32,1 0-48,0 7 0,1-1-64,1 4 64,1-8-48,2-3 49,2-6-50,4-3 66,1-1-81,6-3 80,1-4-64,4-4 64,3 0-80,4-7 96,0-1-80,1-6 48,-2 0-48,0-3 64,-3 6-64,-1 3 48,-4 0-32,-3 9 32,-1-1-32,-2 6 48,-3 0-32,-1 7 48,-1 1-48,2 3 48,1-8-48,1 3 32,0-5-64,6-2 48,-2-5-64,4-2 32,-3-4-641,4-6-383,-6-1-2802,3-3 193,-8 2-6276</inkml:trace>
  <inkml:trace contextRef="#ctx0" brushRef="#br0" timeOffset="-16326.0038">14220 352 7251,'-1'-3'1697,"1"4"752,1 2-2017,-1 4-15,4 5 79,1 2-16,2 9 0,-1 1-32,3 9 1,-1-1-17,1 10 0,-4 3-64,0 4-32,-1-4-31,-2 6-17,-3-5-16,-2 5 32,-3-5-80,-7 1-32,-1-5-48,-6 0-48,4-6-80,-6-4 0,5-5 0,-2-4 32,1-12-144,1-2-64,4-9-512,3-9-209,5 0-2768,7-6 463,5-3-6258</inkml:trace>
  <inkml:trace contextRef="#ctx0" brushRef="#br1" timeOffset="-1.00283E6">552 802 7219,'1'-2'1985,"2"2"640,0 1-2000,1 5-129,1 4-80,0 2-112,0 10-64,-2-1-64,4 5 17,-1-2-65,3 4 0,-2-5-64,4 3 0,0-3-80,2-2 80,1 1-48,4-3 64,0-2-16,5-6 48,-1-3 80,9-4 144,-4-5 80,6-8 97,-8-3 47,4-10-48,-5 0-64,0-8-112,-4-2-63,-1-14-49,-5-2-96,6-7 16,-4 3-80,1-5 48,-5 3-96,-1 0 48,-4 9-80,-2-2 64,-1 5-64,-3 0 48,1 12-64,0 9 64,-1 10-64,1 11 80,2 10-64,1 17 48,0 4-64,3 19 80,1 0-64,0 18 48,2-3-64,-2 13 32,3-11-96,2 9 64,-2-13-64,-4 2 80,-2-17-32,-5-2 80,-3-14-64,-5-4 112,-2-14-48,-6-2 64,-2-10-48,-7-7 80,-1-5-112,-3-5 48,1-3-64,1-7 64,2-1-32,5 0 64,8 6-16,3 3 16,5 6-48,8 3 48,2 4-96,9 1 32,3 2-32,6 2 32,5-1-64,9 0 96,-2-2-64,11-3 16,-3-2-16,9-2 32,-7-3 48,8-5 48,-4 1 16,13-14 49,-7 0 63,5-11 0,-13 3 0,2-5 64,-7 3-48,0-8-16,-8 4-64,2 2 0,-9 8-48,-2-3 49,-8 6-81,-5-2 48,-6 8-96,-9 2 16,-6 3-80,-7 2 48,-4 3-80,-3 4 96,0 3-80,-6 5 48,2 3-48,-3 4 64,2 5-64,-1 4 48,6 3-48,-5 11 32,4 3-64,-3 8 64,7 1-64,0 9 64,4-1-16,1 11 32,7-6-80,1 5 80,4-8-80,10 0 48,10-11-32,8-3 48,0-8-176,8-6-112,2-7-561,11-4-319,2-5-865,9-3 624,-2-4-3041,7-8 928,-13-12-6290</inkml:trace>
  <inkml:trace contextRef="#ctx0" brushRef="#br0" timeOffset="-17263.9455">13722 498 6547,'-3'-6'1953,"1"2"496,1-3-1809,0-3-191,3 1-49,2-3-48,2 2-48,1-3 48,5 2-80,5-2-64,1 4-64,10 1-48,0 1-47,5-1 15,-5 0-48,-4 4 32,-4 1-32,-3 3 16,-6 1-48,-4 3 48,-1 2-32,-5 5 48,-5-1-64,-7 4 64,-4 1-64,-4 5 0,-1-3-16,-3 3 64,1-2-64,3-3 80,6-1-32,4-2 16,3-3-48,7 0 64,4-2-96,7 1 96,5-2-64,5 1 48,1-1-48,1 0 48,-4 1 32,2 1 128,-5 0 16,0 5 96,-5 1 32,-2 4 16,-1 1-64,-6 1-15,-1-3-33,-6 2 32,3-3-32,-8 1 0,-2-4-16,-5 1 0,-1-1-112,-4-2-16,-4-3-48,-6 2-16,0 1-48,-4-3 64,7-2-96,2-4 32,8-1-288,4 0-192,6-2-560,4 1-65,4-1-2529,5 1 561,0 1-5491</inkml:trace>
  <inkml:trace contextRef="#ctx0" brushRef="#br0" timeOffset="-13273.7416">16322 696 6099,'6'-9'2097,"-1"4"336,1-7-1441,3-2-415,2-2-33,2-4-112,0 1 0,1-2-128,-3 6-15,-3-5-81,-4 4 16,-1-2-112,-3 5-16,-2 1-32,-2 5-16,-4 2-48,1 2 32,-1 4 0,5 3-16,-3 6 0,3 3-16,0 3 0,3 2 0,0 7 0,1 4 32,4 8-32,0-2 64,1 0 48,-2-7 96,1 1 48,0-6 48,0 2-16,-3-7 1,-1 0-97,-1-3 0,-1-2-64,-4-3-48,-1-2-32,-2-5 0,-4 1-48,1-3 0,-3-2 0,4-3-256,0-1-208,6 0-353,0 1-143,6-1-2482,2 2 657,7-2-5779</inkml:trace>
  <inkml:trace contextRef="#ctx0" brushRef="#br0" timeOffset="-9285.9602">19538 492 7972,'-4'2'2369,"1"5"736,-3 9-2192,0 1 159,-2 10-160,-2 4-15,-1 5-257,2-2-144,-3-2-239,6-5-97,1-2-128,1-6-16,4-8 0,0-3 0,5-4-16,2-5 0,4-4 0,2 0 0,5-4-16,-1 2 16,4-1 0,-3 3 0,3 1 16,-1 4 128,-2 5 96,0 2 128,2 5 0,-3-2 0,3 0-112,-1-7-240,-1-3-512,-3-7-3650,-6-14 929,-4-13-9557</inkml:trace>
  <inkml:trace contextRef="#ctx0" brushRef="#br0" timeOffset="-584.3383">24703 544 6579,'0'-4'1937,"0"2"496,-1 0-1809,-2-2-143,-1 0-81,-3 0-16,1-1-32,-3-1 0,-2 2 32,2-1-31,-3 1-49,1 1-64,2-1 32,1 3-48,-3 1-16,2 0-48,-1 2 16,2 4-96,-2 3 16,0 2-32,-2 2 64,4-2-16,4 4 49,-1-1-65,4 1 16,1-2-64,5-2 48,1-4-80,7-2 48,1-3-64,3-4 32,-5-3-48,0-5 64,1-1-64,1-5 48,-1 3-48,0 0 48,-2 2-64,-4 4 80,0 1-64,-2 3 80,0 3-64,-2 4 32,0 1-48,-1 4 64,0 0-80,1 2 96,1-3-80,1 2 96,-1-3-112,4-1 96,-1-2-96,3-3 0,-2-4-384,4-5-65,-2-3-447,-3-4 112,-3-4-2594,-3-3 833,-2-3-6019</inkml:trace>
  <inkml:trace contextRef="#ctx0" brushRef="#br0" timeOffset="-14623.0478">15707 503 6771,'-4'8'2353,"1"-1"496,-6 7-1648,-1 0-241,-3 12-47,0 1-81,0 7-175,-1 0-145,3-2-176,1-6-192,2-1-32,3-5-80,3 0 32,4-3-80,4-7 80,4-3-64,2-4 64,1-5-96,6-6 48,1-1-48,5-4 32,-3 0-32,6 0 48,-4 5-16,3-1 144,-6 5 160,3 4 129,-6 5 159,0 4 48,-5-1-80,0 4-159,-2-5-129,-1 0-368,-1-4-1057,-2-8-1440,-3-7-1681,-2-24-896,-7-12-2674</inkml:trace>
  <inkml:trace contextRef="#ctx0" brushRef="#br0" timeOffset="-7710.673">20186 557 4178,'0'-3'2257,"-2"0"-48,2-1-880,-1 1-465,1 0-256,0 1-176,1 1-111,-1 2-1,-1 2-64,0 3 16,-2 0-80,1 5 0,-3 1-80,4 6-16,-1-1-64,3 4 48,-1-1-64,1 2 64,2-5-32,3 1 80,2-2-64,3-3 32,0-3-31,5-2 15,-1-3-64,1 0 48,-1-5-32,2-5 64,0-1-32,1-1 48,-1-5-32,2-4 32,-3-2-80,2-3 32,-4 1-80,4 0 48,-3 3-48,-1-1 48,-1 3-48,2 0 64,0 5-64,7 2 80,-5 4-96,7 1 80,-7 2-48,6 1 64,-6 2-48,0-1 80,-3-1-48,-1 0 48,-1 0-32,-3-2 64,-3 0-48,-3-2 48,-1 0-64,-1 1 32,-2 2-80,-3-1 48,-1 1-80,-1 0 64,-1 0-80,-4 1 80,0 1-96,-3 1 96,-1 0-96,2 4 96,-2 1-80,-1 3 80,2 2-80,1 2 80,5 1-96,3 2 96,3-1-96,3 3 80,2-4-80,6-1 80,-1-4-64,6-3 48,-1-2-16,5-1 16,-4-1-32,5-2 32,-3-1-32,1-5 48,-1 0-48,-1-2 32,-2 5-32,-3 0 48,0 2-64,-1 4 64,-2 2-64,1 4 80,-2-1-80,0 3 48,-2-2-32,3-2 48,-3-2-64,5 0 48,-1-2-16,2-3 16,-1-4-208,2-7-144,0-3-336,4-12-64,-1-4-2514,4-8 657,-6-1-5811</inkml:trace>
  <inkml:trace contextRef="#ctx0" brushRef="#br0" timeOffset="-2385.1767">23812 572 7203,'-5'2'1873,"2"-2"608,1 1-1968,-4-1-193,1 1 16,-2 0-48,-4 0 48,0-1-64,-3 1 48,2-1-96,-4 1-31,1-1-81,-5 2 0,3 1-96,0 0 32,5 2-48,-1 2 48,3 0-96,2 4 112,1-1-16,2 4 96,2 0 32,0 4 64,3-4-32,1 5 16,-1-5-80,3-1-32,0-1-32,3-3 32,3-2-32,3-1 33,2-4-17,6-2 16,1-1-48,2-6 16,-3-2-32,0-1 0,-4 0-48,0-1 32,-7 1 16,-1 3 80,-3 3 0,2 4 96,-2 4 16,0 4-16,-1-1-96,0 2 16,0-1-112,-1 1 16,2-4-64,-1-1 48,4 0-464,2-1-208,2-2-529,3-1-1872,0 0-625,3-2-496,0-10-960</inkml:trace>
  <inkml:trace contextRef="#ctx0" brushRef="#br0" timeOffset="-12672.9964">16696 598 6275,'-5'1'3089,"2"0"-448,-3 3-1312,0 4-721,-3 5-672,-2 4 545,2 1-17,-3 7-192,4-1-48,2 3-96,2-8-16,2 3-80,6-4 16,4 0-16,4-8 16,3-4 0,0-1 0,6-5-16,-3-4 16,3-6-16,-4-2-32,3-2 16,-5 0-16,0-3-16,-2 3 16,-1 0 0,-1 7-16,-1 2 32,-4 6 16,-2 3 0,0 3 0,-1 4 0,-1 4-16,-1-1-16,1 0 16,1-2-16,0 0 0,5-5 16,1-4 0,4-1-16,1-4 32,1-4-16,5 0 0,-1-6-16,4 0 16,0-5 0,-2-1 0,0-6-16,-5-2 0,-1 0 0,-5 2 16,-2 1-16,-2 5 0,0 2 16,-2 4-32,2 5-16,-4 4 32,0 7-16,-2 5 32,-2 8 0,-3 5 0,-1 9 0,1 0 16,-2 8 16,-1-2 1,-3 14-1,-1-4 16,-5 7-48,1-4 16,0 4-48,2-9 32,0-2-16,3-11 16,-1-7-16,4-9 64,-1-6 0,4-7 16,2-9-16,0-7 16,3-14-48,3-3 0,5-14-32,3 1 0,8-11 0,0 6-32,7-3 32,-5 10 0,2 5 0,-5 11 32,0 11-32,-4 3 0,-2 8 0,0 6 16,-2 4-16,-1 6 16,-1 6-16,-2-4 16,3 3 0,-2-6-32,3-5 32,0-4 0,4-4 0,0-7 16,5-2 0,-2-5 0,4-4 16,-3-2-16,4-5-32,-2-1 16,1-3-48,-6 3 32,-1 1-16,-3 5 48,-3 7-48,-3 4 48,-3 7-32,-1 8 32,-2 11-64,-5 5 48,-4 13-32,-1 0 32,-2 14-16,0-2 16,-3 10 0,-1-5-16,1 3-16,3-7 16,0 0 0,2-9 0,3-8 32,1-13-16,2-5-16,2-8 32,2-9 0,2-7-32,5-13 16,1-8 0,7-8-16,-2-1 16,7-8-16,0 6 16,6-1 0,-3 13 16,2 4 16,-4 14 144,-2 5 0,-4 4 64,-2 9 0,-1 3-47,-3 8-113,-2 0-16,-1 1-80,1-4-96,0-3-177,0-4-543,1-5-336,1-2-2610,2-5 320,2 1-5874</inkml:trace>
  <inkml:trace contextRef="#ctx0" brushRef="#br0" timeOffset="-11357.8249">17861 576 7539,'-5'-2'2241,"3"2"769,-4 2-2066,-1 2 49,-5 5-145,-1 3-128,-2 8-255,2 1-65,0 9-176,1-6 0,1 5-16,6-5-16,1 1-96,4-3-32,4-4-64,3-8 32,6-4 0,2-3 0,5-8 32,1-2 0,2-9-32,-3 0-32,2-3 16,-4 1 0,1-6-16,-4 0 0,3 6 32,-5 1-48,0 7 16,-3 4-16,-1 7 0,-1 7 16,-5 12 16,2 4 0,-4 13 0,-1 0-16,-2 9 0,-3-3 16,2 6 0,-1-5 129,0 3 79,-2-12 80,0 1 32,-2-7 80,1-3-96,0-7 16,-3-2-47,-1-8 63,0-3-48,2-3 16,-2-6-96,0-4-48,-6-4-96,3-4-16,-4-5-64,3-4 16,3-9 0,6 0-32,10-5 0,7 4-176,8-5-208,2 5-689,8-1-479,0 3-1874,6 4-832,-5 1-624,3-5-1649</inkml:trace>
  <inkml:trace contextRef="#ctx0" brushRef="#br1" timeOffset="-995590.7784">8262 625 7555,'-5'-5'2049,"1"3"577,-3 1-2082,1 0-224,0 3 0,0 4-80,0 1 48,-2 1 1,1 0 63,1 0-16,2 0 112,-1 0-64,3-4 0,-2 2-127,4-3-49,-1 3-80,0-2-32,1 0 16,1-2 128,0-1 48,0-2 16,2 0 0,-2-1-64,1 0-128,-2 1-432,2 2-448,-2 3-2930,1 3 465,-4-2-7172</inkml:trace>
  <inkml:trace contextRef="#ctx0" brushRef="#br1" timeOffset="-997276.9798">8174 681 8244,'0'-7'2321,"-1"4"736,0-3-2368,-2 3-113,2 0-192,-1 1-112,2 0-176,0 2-48,0 4-32,0 1 0,0 3-16,0 1 0,0 0 0,1 2 16,1 1-16,2-1 80,-3-2 32,4-3 96,-1 0 0,-1-5 65,2 1-33,0-2 80,0-1-48,1-3 48,-1-1-16,-2 0 0,2-1-111,-4 3-49,0-1-48,-1 3-48,-2 2-16,1 4-16,-3 1-16,1 2-304,-1 0-273,2-2-527,-2 3 239,2-2-2912,-3 3 831,1-6-6386</inkml:trace>
  <inkml:trace contextRef="#ctx0" brushRef="#br0" timeOffset="-10470.6998">18362 681 8388,'6'-1'2129,"-2"-3"832,4-2-2449,0 4-47,3 0-129,0 3-64,0 2-176,1 2-48,1 1-128,-1-5-336,0 2-193,0-5-2448,3 0 432,-1-4-5795</inkml:trace>
  <inkml:trace contextRef="#ctx0" brushRef="#br1" timeOffset="-1.00142E6">2521 841 3666,'-1'-14'3841,"-1"4"-911,-3-4-2050,2 0 2322,-1 1-2530,-1-1-128,-2 1-176,-4-1-144,-2 0-111,-8 2-17,4 5-64,-6 4 48,5 3-80,-8 5 96,3 3-80,-2 6 80,2 0-80,1 7 80,6 4-96,1 9 64,5-2-80,4 6 64,2-6-64,4 5 80,3-7-112,2 6 80,5-6-48,0-2 48,4-10-64,3-7 112,4-8 0,3-10 80,3-10-48,5-4 80,-4-6-80,5 0 0,-8-2-112,0-4 48,-3 1-64,0-2 64,-2 9-96,0 7 96,-4 6-80,2 12 80,-3 10-96,2 15 96,-1 7-80,3 15 80,0-1-80,3 12 64,-4-1-80,4 11 80,-4-6-64,2 7 48,-3-10-48,-4 0 64,-6-7-64,-4-6 64,-3-11-48,-7-4 96,-1-10 96,-6-5 145,-4-7-49,-8-4 96,-1-5-96,-5-5-96,1-4-112,-8-5 16,5-2-96,-4-9 80,11 2-80,-6-10 64,11 2-64,3-5 64,7 4-80,12-6 64,4 3-48,15-6 64,0 3-96,16-1 112,-1 3-496,17-4-320,0 5-81,11 1-3121,-1 8 625,4 0-7332</inkml:trace>
  <inkml:trace contextRef="#ctx0" brushRef="#br1" timeOffset="-1.00058E6">3380 838 6531,'-9'-10'2833,"4"4"129,-8-3-1394,-1 1-847,-1 2-145,-2 1-64,-1 3-80,-5 2-31,-5 3 47,-4 4-16,-7 8-16,6 1-64,-1 10 0,6 2-111,3 4-49,6-3-80,3 2 16,6-2-96,3 5 16,7-5-48,7 5 64,3-9-64,6 1 80,2-7-16,12-6 96,-2-5-64,7-8 48,-3-5-48,3-7 16,-9-8-80,3-10 48,-7-1-80,2-6 48,-6 0-96,-1-8 16,-5 2-80,0 0 48,-3 5-48,0 3 80,-5 8-32,0 3 96,-1 7-80,0 3 80,5 5-80,3 5 64,3 3-80,3 3 112,1 0-112,6 3 112,0-2-80,5-1 112,-5 0 0,1 0 128,-1-1-16,0 2 96,-5 0-63,-2 3-1,-5 4-32,-1 9 0,-2 0-64,-3 9 32,-2 0-64,-4 7 16,-2-2-80,-2 3 64,-2-2-96,1 4 64,2-4-64,3 0 32,-3-6-48,6 2 64,-2-8-64,10-1 64,2-4-64,8-5 48,0-5-48,6-7 80,2-3-80,5-13 64,2-3-64,3-11 48,-4-1-80,0-8 64,-5 7-48,-3-4 64,-7 7-48,-2 4 48,-5 13-48,0 1 32,-3 9-48,-2 8 32,0 6-32,-1 12 48,-1 3-32,1 10 48,3-4-48,2 2 48,3-8-64,2-4 64,0-12-240,3-2-80,0-9-512,4-9-193,0-4-784,0-13 257,-4-3-2626,-3-13 656,-2 0-5554</inkml:trace>
  <inkml:trace contextRef="#ctx0" brushRef="#br0" timeOffset="-16610.1968">14142 797 8596,'0'-7'2449,"0"6"753,0-1-2482,-2 1-144,-2 4-160,-4 2-256,-2 2-144,-1 1 32,4 1-208,1-1-144,2-3-448,1-1-1777,3 1-737,7-2-608,3-3-1424</inkml:trace>
  <inkml:trace contextRef="#ctx0" brushRef="#br1" timeOffset="-996761.0324">8263 917 8372,'-3'-9'2705,"1"4"705,-1-1-2386,-1 3-47,-2 2-369,1 3-208,-1 3-256,3 3-64,-3 5-80,2 2 0,2 2 16,-1-3 0,2-4-16,2 2 0,0 1 16,2-2-16,0-3 64,0-5 128,2 2 96,-3-4 145,4-3 47,-3-1 32,2 0-64,-1-1 16,-1-1-127,-1 1-17,-2-3-96,-1 4-48,0 0-96,-2 2-96,-1 0-160,3 3-673,-3 1-543,1 1-2978,-4 10 192,-2 4-6627</inkml:trace>
  <inkml:trace contextRef="#ctx0" brushRef="#br1" timeOffset="-943286.243">14020 1878 7491,'0'1'1985,"-2"2"785,1 5-2114,-3 1 96,-3 8-79,1 3-33,-6 7-192,4-1 0,-9 4-192,4-3-32,-8 5-95,5-7-49,-5 2-48,2-7 0,-4 5-32,2-6 16,3 1 0,3-2 0,4-3-32,5-4-16,-1 0-128,5-4-337,3-2-159,2-1-192,-1-3-65,2-5-2256,-3-3 896,5 0-5827</inkml:trace>
  <inkml:trace contextRef="#ctx0" brushRef="#br1" timeOffset="-948339.4973">9689 2638 8292,'-5'-6'2145,"6"4"704,-2 0-2225,6 3-271,5 0 175,11 7-160,4-1 64,14 2-96,3-2-16,18 0-192,-6-3 17,9 0-145,-12-4 16,5-7-225,-9-4-271,6-5-272,-8-2-1489,3-8-1057,-6-4-191,-3-10-2578</inkml:trace>
  <inkml:trace contextRef="#ctx0" brushRef="#br1" timeOffset="-948739.0922">9881 2372 8436,'3'-11'1857,"-2"12"912,2-3-2497,0 4 224,-2 10-47,0 4 111,-3 15-144,-3 3 64,0 12-208,-2-4 161,-2 12-129,-1-1 96,1 11-80,1-8 64,2 9-208,1-8 16,4 1-128,4-14 16,7 0-80,3-13 64,10-1-80,3-11 48,11-8-32,-2-4-64,5-9-144,-6-7-176,6-7-256,-7-4-337,-1-9-127,-9 1-2386,-5-9 593,-9 7-5779</inkml:trace>
  <inkml:trace contextRef="#ctx0" brushRef="#br1" timeOffset="-948070.2051">10301 1879 7603,'0'0'1585,"0"0"720,2 3-2193,3 5-96,3 4 288,9 8 65,3 2 383,9 6 32,-4 2 321,9 6-193,-2-1 49,4 6-305,-2 2 0,1 6-288,-7 0-15,0 10-161,-6-3 32,0 11-80,-6-3 64,-2 7-64,-6-4 160,-4 10-16,-6-7 177,-3 6-33,-1-10 96,-3 1-176,-2-11 0,-5 1-192,0-12-16,-6 0-144,3-12 64,-2-3-96,4-10 80,2-2-48,3-7 16,1-1-160,2-5-368,0-1-496,2-2-929,1-5-2641,-1-2 256,-1-9-6051</inkml:trace>
  <inkml:trace contextRef="#ctx0" brushRef="#br1" timeOffset="-943664.8853">13752 1953 8388,'2'1'2225,"-1"1"672,1 5-2337,4 3-271,2 7-65,2 3-128,2 1 16,-1 4 16,-2-2 48,0 2 0,0-4 0,0 1-64,-2-4-16,4 1-48,-3-5-16,2 1-16,-1-3 0,0-1-32,0-1-256,2-1-128,-2-5-256,1 2-113,-3-3-2368,-3-2 768,2-1-5779</inkml:trace>
  <inkml:trace contextRef="#ctx0" brushRef="#br1" timeOffset="-909681.631">16958 2554 7123,'-6'-16'1681,"1"8"816,-1-6-1953,-1 4 81,2-4 63,3-2 112,-1-3-111,2-1 15,5-1-128,3-2 97,9-7-129,2 0 16,9-5-96,2 1-80,8-3-175,0 5-49,6-3-112,1 5-16,11-3-16,-3 8 0,6 3 0,-7 9 0,1 1 16,-11 6 0,1 4-32,-9 4 0,-2 5 16,-9 2 16,-8 9 16,-5 3 64,-9 5 0,-7-3 0,-10 8-16,-3 1 16,-7 7-48,3-4 80,-5 4-48,5-8 16,0-2 0,6-7-16,8-4-96,6-3 32,7-3 0,9-2-16,5-4 0,6-2 32,7-1-16,5-1-32,7 2 0,-1-1 0,9 3-16,-7 1 48,5 3-16,-11 0 32,2 7-32,-7-1 0,-1 4-32,-7-6 16,1 3-32,-5 0 48,-2 3 48,-7 0 97,-2 4 15,-4-3 96,-1 3-16,-6-2 16,-2 4-80,-3-5 16,-6 8-96,1-2 80,-8 3-32,1-5 97,-10 2 15,1-2 80,-11 2-64,2-5 16,-12 1-64,2-6-32,-3 1-48,3-5 16,-3 0-80,3-3 1,-9 0-49,4-2-16,-8-3-48,8-1 16,-2-1-16,12-1-241,1 2-239,12-1-688,-2 3-497,7 4 576,-2 6-3697,0 3 1249,-6 3-8581</inkml:trace>
  <inkml:trace contextRef="#ctx0" brushRef="#br1" timeOffset="-910214.7808">17248 2325 3858,'2'-3'2657,"0"2"-272,0 0-896,-1 1-273,1 1-623,0 0-97,0 5-160,-2 1 96,0 10-64,3-1 97,-2 8-49,1 0 48,-1 9-128,3-1-16,1 5-112,2-4-16,-2 6-96,0-4-15,2 8-17,-3-3 48,-1 3 48,0-8 96,-2 3 0,0-8 96,-1 3-32,-1-9 112,-2 1-15,-3-8 127,-2-4-16,-2-5 64,-7-5-111,-1-1-17,-6-3-96,1-2-48,-6-6-160,3-2-32,-4-4-80,1 2-16,-3-3-48,6 3 16,-1-4-16,5 6-176,1 1-240,4 4-576,0 5-305,2 1-624,1 3-2353,2 1 528,2-1-5714</inkml:trace>
  <inkml:trace contextRef="#ctx0" brushRef="#br1" timeOffset="-942802.0306">13725 2096 6755,'0'-3'1841,"1"3"576,-1 4-1873,1-1-176,0 1-47,2-1 15,0 1-32,1-1 112,1 1-16,-1-1 113,4 2-1,0-1 16,3-1-128,3 1-16,4-2-128,3 3 1,7 1-81,-1-2 16,2 0-64,-5-2-16,-1 0-64,-3 0-16,2-2-32,-4 0 0,-2 1 0,-3-1 16,-1 1 0,-2-1-16,-2 1 16,-2 0-80,-2 1-64,-1 0-240,-3-1-145,-1-1-335,-1-3-112,-3 0-2370,1 0 657,0-1-5731</inkml:trace>
  <inkml:trace contextRef="#ctx0" brushRef="#br1" timeOffset="-950493.8659">8526 2141 5458,'-1'-2'2274,"1"4"127,-1 1-1521,1 0-144,-3 2-367,2 3 63,-6 4-80,0-2 160,-6 3-80,1 3 113,-5 7-177,0 2 32,-3 11-176,1 0 96,-3 8-160,4 1 128,0 9-96,6-4 129,0 7-161,4-8 112,4 6-144,2-9 48,3 1-112,1-6 128,5 1-112,-1-9 64,6 4-64,-3-9 64,3-1-96,-3-7 16,1 0-32,0-5 32,-1-2-64,-3-2 16,0-1-160,-3-2-448,-1-3-336,-3-1-2738,-1-3 336,-6 0-6338</inkml:trace>
  <inkml:trace contextRef="#ctx0" brushRef="#br1" timeOffset="-951573.6201">7336 2350 3794,'-3'0'3874,"3"6"-1041,-2 5-2129,1 6 2290,0 4-2530,-1 13-224,2 1 112,-1 13-160,1-7 160,0 5-64,-1-6 65,1 4-97,1-5 16,3-1-160,-1-2 32,1-3-112,0-6 48,0-1-80,-1-9 64,0-3-64,-1-6 96,-2-3-64,1-6 112,-2-7-64,-4-8 96,0-8-112,-2-4 48,2-11-112,-5-1 48,-1-8-64,-5 4 32,-1-9 0,-1 5 16,4-7-48,7 6 32,5 2-16,6 7 16,9 4-48,2 8 48,11 5-32,-1 6 48,11 3-64,-5 0 48,6 3-48,-3 2 48,4 1-48,-4 4 96,5 0-16,-8 2 48,2 2-48,-8 2 96,-1 2-79,-5-2 15,0 3-48,-5 2 96,-1 5-64,-3-1 144,-3 3 0,-3 0 112,-5 1-48,-1-1 80,-5 2-32,-3 1-31,-2 1-81,-3-2 32,-3 3-96,-5-4-16,-10 3-48,-3-5 48,-11 0-80,4-4 16,-4-5-64,6-1 16,1-1-32,12 1-64,8-3-240,7 4-609,2 0-527,7-2-2914,4-2 256,8 1-6547</inkml:trace>
  <inkml:trace contextRef="#ctx0" brushRef="#br1" timeOffset="-952227.512">6461 2302 7652,'-4'-7'1600,"4"6"817,0-1-2257,4 1 161,-1 5-17,1 1 208,-4 8-64,-1 1 112,0 9-127,1 2 47,0 10-176,0 0 16,1 7-192,3-5 16,1 6-112,1-6 32,-1 7-80,1-6 48,-3-1-32,0-6 48,0-2-48,2-6 80,1-4-80,0-7 80,1-3-48,0-2 96,4-4-64,4-3 129,5-4-81,4-2 80,5-3-96,1 1 48,7-5-80,-1 2 64,6-4-128,-4 3 48,-1-1-64,-8 2 64,-1-1-80,-7 2 80,-2-2-64,-5 5-256,-2 0-336,-6 3-257,-1-3-2624,-3 5 495,-1-3-6114</inkml:trace>
  <inkml:trace contextRef="#ctx0" brushRef="#br1" timeOffset="-955327.6054">3479 2624 3201,'4'-3'2530,"-3"3"-273,1-5-833,-2 4 1,0-2-737,0 0-127,0 0-257,-5 3 48,2-3-160,-3 2 32,1 0-112,0-2 96,-3 2-96,0-3 32,-5 3-80,1-1 48,-3 0-96,1 1 48,-4 2-80,2 2 80,-5 2-96,2 1 64,-2 2-64,5-2 80,1 8-64,2 1 48,2 8-64,3-3 64,2 5-64,2-2 80,0 4-64,6-1 64,1 2-64,4-2 48,5 1-64,4-3 48,9-1-48,-3-7 80,6-3-80,-3-5 64,1-5-64,-2-5 64,3-7-64,-5-4 80,4-9-16,-6-2 129,2-5-81,-5 1 80,-2-3-64,-7 3 32,-2 1-112,-2 3 48,-4 3-64,-4 6 32,-1 1-32,-3 2 32,-1 4-48,2 0 64,-1 4-80,4 1 64,4 4-80,4 3 96,6 4-64,2-4 48,7 0-80,3-2 96,8-3-96,1-5 64,5-5 64,-6-1 176,3-5 16,-3-2 128,0-5-48,-3 3-15,-2-5-177,-4 1-32,-1-1-112,-7 3 48,-2-1-64,-5 2 48,-5 2-64,-3 1 80,-6 1-48,-4 2 32,-5 4-64,-1 4 64,-5 3-80,3 4 64,-1 6-80,4 4 96,-6 8-80,5 4 48,-1 9-32,4 3 64,-1 7-96,1-3 80,4 7-32,5-6 0,5 9-32,4-2 64,5 3-64,0-6 64,6-2-64,-2-6 48,7-2-80,-2-8 80,4-7-64,0-7 48,5-7-16,-2-7 64,7-6-80,-4-3 64,5-7-32,-4 1 32,5-6-96,-6 4 96,0-5-64,-6 6 48,-1-1-48,-5 5 80,-4-1-64,-2 4 64,-5 2-64,-1 2 48,-3 4-64,-1 0 48,-3 1-48,-1 3 32,-1 1-32,3 4 80,-2 4-64,1 4 32,1 2-32,-1 6 64,1 4-96,0 1 80,3 7-64,1 0 64,1 2-64,2-4 64,2 0-64,3-5 32,0-1-48,2-11 64,2-3-64,2-4 96,0-2-64,1-9 64,2-8-48,0-2 64,1-7-96,-2-1 96,0-1-112,-4 0 80,0-1-64,-2 6 48,-4 2-80,-3 4 112,0 4-96,-2 3 96,-2 3-64,0 4 48,1 4-80,-1 5 96,6 3-96,2 0 80,5-1-64,6-1 80,8-3-64,0-4 32,4-2-48,-4-4 64,4-3-32,-3-4 48,4-5-64,-3 1 48,4-6-64,-5-1 32,0-3-32,-3 4 112,-2-3-64,-4 5 64,-3 0-64,-5 2 48,-5 0-80,-2 2 64,-9 0-16,-4 1 128,-6 4-32,-1 1 80,-9 3-64,2 2 0,-3 4-96,2 4 32,2 11-64,6 6 16,2 16-32,6-3 48,6 13-96,4-6 80,7 6-64,4-7 80,7-3-64,2-8 81,7-9-81,3-8-65,11-4-287,-2-11-672,7-12-2690,-5-7 449,6-11-6788</inkml:trace>
  <inkml:trace contextRef="#ctx0" brushRef="#br1" timeOffset="-945287.5338">11966 2326 4722,'-7'-3'2465,"4"3"-128,-4 0-1296,0 1-65,-2 3-592,3 2 17,0 1-49,3-1 128,0 1-16,3 1 80,5 6-111,4-2-17,5 1-128,4 2-32,7 3-112,-3-1 0,6 5-48,-4-3-16,5 3-32,-4 0-16,6-3 0,-5 1-16,2-4 0,-5-1 16,1 0-16,-6-2 0,-2 1 0,-4-1 0,-4 1-16,-4-1 32,-2-3 0,-4 3 49,-2-1 15,-3-3 16,-4 3 48,0-4 0,-1 1-48,-2-1 32,-3 1-64,2-1-16,-3 3-16,2-3 16,-3 1-32,5-2 0,-1-1 0,4-1 0,-1-1-16,3 0 0,2 0-16,2 1-64,2-2-160,0 1-544,3-1-209,2 0-2544,4-1 287,2-1-5586</inkml:trace>
  <inkml:trace contextRef="#ctx0" brushRef="#br1" timeOffset="-956912.684">2858 2501 2545,'0'-3'1041,"0"2"255,0 0-703,0 1 223,0-1-112,0-1 209,1 0-193,-1-1 80,0-1-239,0 2-1,0 1-272,1-4 80,-2 2-176,0-2 64,1 0-128,0-1 64,-1 2-95,1-2 79,-1 0-64,-3 0 80,2-2-96,-3 2 48,0-3-96,-2 0 48,-1-1-96,0 0 64,-1 0-80,0 2 80,-4-3-96,1 1 80,-2 2-80,3 4 64,-1 1-48,0 2 80,0 2-80,1 3 80,0 1-80,1 1 48,-1 0-48,1 0 64,-2 1-80,3 1 64,1 0-64,1-1 80,-1 1-80,4 1 80,-4 2-80,1-2 64,2 1-64,-1-1 64,5 2-64,1-1 64,0 0-64,0 1 80,3 2-96,-1 0 80,0 0-64,2-1 80,1-3-80,3 1 64,2 0-48,1 0 48,3-4-32,-2-2 48,5 1 0,0 0 80,4-2-16,-4 2 64,6-3-48,-4 3 48,3 0-63,-2-2 63,2 3-80,0 1 80,1 3-48,-3-2 16,0 2-80,-3 0 32,0 1-64,-5 1 32,2 5-64,-5-2 64,1 4-16,-4-3 96,-1 2-48,-3-2 96,-4 4-48,1-1 80,1 0-64,-3-3 65,-1 2-49,-3-3 112,-4 0-112,1-1 64,-4 3-112,0-4 48,-8 0-112,1-4 48,-6-3-64,2 1 48,-2-2-96,2-2 64,-1-4-80,2 2 64,1-9-64,3 0 64,3-3-64,2 1 48,4-2-48,2-1 64,3 1-96,2 2-160,-2 2-240,5 2-368,1 0-257,1 2-2513,1 1 577,5 1-5955</inkml:trace>
  <inkml:trace contextRef="#ctx0" brushRef="#br1" timeOffset="-911244.4214">15418 2375 6643,'-1'-3'2113,"-1"2"432,1-1-1889,1 2-127,0 1-193,3 3 16,3 3-48,5 1 48,4 1-16,3 0-31,8 1-65,-4-1-32,5 2-80,-1 0-32,6 2-32,-5-1-32,5-1-32,-4 1 32,2 1-32,-4-1 32,3 1-16,-5-4 16,0-1-32,-6-1 32,-2 1-48,-4-2 48,-2 0-32,-2 0 128,0-2 0,-2-1 16,-1-1 0,-2 1 32,-2 0-48,-2 1 65,-4-2 15,-1 2 64,-3-1 0,0 1-16,-6 7-64,1 2 0,-5 2-64,-3-2-32,-3 3 0,2-2 16,-6 5-32,2-3 64,-2 3-15,2-4 15,-2 1-32,5-1 0,3 1-64,2-3 0,4 0-32,0-2 16,3-1-32,0-3-16,5 2-96,1-3-369,1 1-319,3-4-384,-2-1-2626,2 1 528,-1-6-6162</inkml:trace>
  <inkml:trace contextRef="#ctx0" brushRef="#br1" timeOffset="-949871.1155">9187 2443 7315,'-5'-4'2193,"2"1"657,-8 1-2114,-1-1 48,-5 2-271,-2 0-1,-1 5-256,-2-1 48,-3 4-192,1-1 48,0 2-112,4 2 48,1 2-80,4 3 48,4 6-64,4-2 32,4 1-48,3 0 48,4 7-32,5-3 48,4 6-64,3-6 80,4 1-80,-1-5 96,3 1-80,-2-6 192,2 1-31,-1-3 207,-2 1-96,-4-4 160,-1 1-144,-6-4 112,-2 1-144,-2-2 145,-5 2-97,-3-4 48,-5 2-128,-2 1 0,-9 0-128,1-1 16,-8 1-112,1-2 48,-5 0-64,4-2 32,2-3-32,7 0 48,0-3-112,5 2-272,6-3-336,4 2-625,4-1-256,6 0-2448,8-3 463,3 1-5186</inkml:trace>
  <inkml:trace contextRef="#ctx0" brushRef="#br1" timeOffset="-944270.1481">13292 2466 5523,'2'0'2257,"-2"0"160,0 0-1297,0 1-576,-2 0-191,-1 1 15,-1 4-96,0 2 80,-3 5 32,-1-1 0,-4 3-47,-1-1-1,-1 4-112,0 1-16,-1 8-16,-3-4-16,-8 14 0,-3-6-16,-5 12-32,2-9-32,-1 7-48,6-11-16,3 2-16,7-6-16,3-6 16,3-4 0,5-5-32,1-2 32,5-4-128,0-3-480,5-4 64,1-4-2690,1-9 449,3-3-6147</inkml:trace>
  <inkml:trace contextRef="#ctx0" brushRef="#br1" timeOffset="-957644.6116">2863 2479 784,'-3'-4'545,"4"3"159,-2 0-176,1 1 112,0 0-111,0 0 143,-1 0-208,0 0 241,1 1-113,-1-1 208,0 2-208,0-2 49,0 0-321,1 1-16,-2-2-224,2 0 48,-1 1-112,1 0 96,-1-1-80,1 1 64,0 0-96,-1-1 64,-1 1-80,1 0 80,1 0-96,-1 0 80,1 0-96,0 0 80,0 0-80,0 0 96,0 0-96,0 0 112,0-1-112,0 1 112,0 0-112,1 0 80,-1 1-64,0-3 80,1 3-80,-2-2 96,1 1-96,0 0 80,0 0-96,-1 0 80,1 1-80,-1-1 96,-1 0-96,1 0 96,1 0-80,-1 1 80,0-1-96,1 0 48,0 1-80,1 1-160,-1-1-368,1 2-417,-1-2-671,0 0-129,0 0-432,0 2 560</inkml:trace>
  <inkml:trace contextRef="#ctx0" brushRef="#br1" timeOffset="-945874.4512">12944 2501 7748,'0'1'2000,"0"1"594,1 2-2098,3 6-240,2 3 48,3 5 0,2-1 96,4 1 1,-1 1-17,3 6-80,0-1-16,4 6-128,-3-7-48,3 4-64,-4-7-16,2-3 0,-5-3-16,3-1 0,-2-3-16,4 1-80,-2-2-192,-1-1-160,-5-3-320,0-3-2418,-5 0 625,0-5-6099</inkml:trace>
  <inkml:trace contextRef="#ctx0" brushRef="#br1" timeOffset="-938010.0503">588 2558 6803,'-9'-5'1729,"6"0"672,-1 4-1857,3-1-48,1 2 33,4 3-81,3 3 16,6 2-80,1 2 65,3 2-49,-2 3 64,4 7-112,-2 6-16,1 6-96,-3-2 0,2 9-95,-2-4 31,1 10-32,-5 3-32,2 4-16,-3-6-16,-3-1-64,-1-3 16,-4 5 16,1-1-32,-3 1 0,-3-6 0,-3 0 16,1-9 96,-1 4 48,-1-10 0,0-6 0,1-4 64,0-7-128,1 0 16,0-4-16,3-2-16,-1-2-63,2 0-1,0-2-16,1-1-97,0 0-175,1 1-448,-1-1-320,1 1-2722,1 5 464,-1 2-6258</inkml:trace>
  <inkml:trace contextRef="#ctx0" brushRef="#br1" timeOffset="-938941.6371">124 3078 3746,'-1'-5'2673,"1"0"-272,1-2-1024,0-1 15,4 1-815,-3-4-65,4 0-192,1-4 0,3-2-112,-2-2 16,3-7-96,0 3-32,4-7-64,-4 1 64,-1-5-16,-1 3 33,-1-4-17,2 3 16,-1-2-64,-1 7-32,0 3 0,-1 4 16,-1 2-32,0 1 0,0 6 16,0-1 0,0 5-16,0 1 0,-4 2 16,2 0 0,-1 3 32,-3 2 64,-1 6 16,1 6 0,-3 7-16,0 1 0,-1 11-64,-1 3 48,2 8-32,1-3 16,0 5-48,1-7 32,2 2-48,1-8 0,3-1 0,-2-9 32,2-7-48,-4-5 48,3-4-32,-1-3-320,0-1-240,1-4-2626,2-2 449,-1-8-6403</inkml:trace>
  <inkml:trace contextRef="#ctx0" brushRef="#br1" timeOffset="-911737.3683">15083 2599 5491,'-3'2'2353,"2"0"112,-4 0-1329,2 1-399,0 3-257,2-3-32,1 1-144,0 2-16,4-5-64,3 1 0,6 2-47,3-1 47,3-1 0,0 2-16,5-2-32,0 1 0,3-2-48,-1-1 0,6 0-32,-3-1 0,6-2-32,-1 0 0,4-1-16,-7-2-16,-1 1 0,-6 0 0,-3 2 0,-7 3-16,-5 2-16,-2 2-112,-4 5-144,0-1-256,-5-1-144,-2-1-1841,-5-2-609,-1 3-367,-6 0-2018</inkml:trace>
  <inkml:trace contextRef="#ctx0" brushRef="#br1" timeOffset="-946553.6336">11444 2695 4770,'-1'-4'2145,"1"2"144,1 1-1360,1 1 95,4-3-432,0 1-31,3-1-129,0 1 48,6 1-128,1 1 0,6-1-112,0 2 49,3 0-65,-1 0 32,7 0-16,0-2 80,6-1-64,-1 1 32,5-3-32,-5 1-15,6 2-97,-4-2 0,0 1-64,-8 0-16,-1 0-32,-5 1-16,-2 0 0,-5-1 0,-3 2-16,-6-3-16,-2 2-128,-1-1-352,-4-1-177,-1 1-79,-1 1-2626,1 3 785,1 1-6403</inkml:trace>
  <inkml:trace contextRef="#ctx0" brushRef="#br1" timeOffset="-948991.8704">9498 2825 9877,'0'2'2080,"0"2"962,2 5-2994,1 5 16,1 11-48,-2-3 64,1 10-64,-4-4 48,-3 3-48,2-4 48,-3 0-96,5-7-224,-3 0-304,3-3-2514,3-4 465,-1-7-6227</inkml:trace>
  <inkml:trace contextRef="#ctx0" brushRef="#br1" timeOffset="-938341.311">576 2980 8260,'1'2'2417,"-1"-1"672,-1-1-2336,-3 3-81,1-1-208,-2 3-176,2 1-128,-1-3-32,0 2-80,-2-3 0,3-2-64,-3-1-432,3-3-256,1-1-2562,1-7 337,1-1-6035</inkml:trace>
  <inkml:trace contextRef="#ctx0" brushRef="#br1" timeOffset="-877466.9834">24416 3363 9012,'10'26'2961,"-5"-12"465,8 19-2401,3 1-465,8 15-176,0-2 128,3 19 32,-7-2 161,3 13-1,-8-10 32,-3 11-207,-4-10-49,-4 15-160,-1-10-64,-6 10-64,0-11-48,-6 8-64,0-13-16,-10 5-32,-3-13-32,-14 5-32,1-12-80,-6-7-112,6-12-320,-5-6-224,5-8-625,-3-7-320,4-5-2593,-9-6 464,0-10-5890</inkml:trace>
  <inkml:trace contextRef="#ctx0" brushRef="#br1" timeOffset="-876713.7431">20405 3728 7603,'-2'0'1761,"1"2"736,0 0-2240,1 1 47,-2 4-32,0-1 128,-1 3-16,-2-2 192,-1 4 1,-1-1 63,-2 3-96,0 0 0,-1 5-191,-2 1-81,-1 9-112,-1 2-64,0 10-96,3-3 16,1 14-16,1-2 16,1 8 0,3-2 48,4 7 16,3-7 32,3 9 0,-1-8 0,3 4 16,0-8 96,6 2-16,0-6 97,6 3-1,-2-8 0,4-3-80,-1-7-16,4-1-64,-2-7-16,5 1-48,-6-8 0,3 2-32,-3-7 32,-1-4-16,-5-2 16,0-3-16,-4-1-32,0-3-16,-3 0-32,-3-1-80,0-1-448,-4 0-256,0-1-689,-3-3-816,-3 2-1697,-5 0 64,-6 0-3361</inkml:trace>
  <inkml:trace contextRef="#ctx0" brushRef="#br1" timeOffset="-903533.2784">7288 4500 4402,'0'-3'1329,"-2"2"527,6-2-719,-4 2-481,5-1 241,-1-3-81,-1-1-144,2-3-351,3-2 79,4-2-192,2-5 80,3-1-112,-2-3 64,7-3-96,-4-5 112,5-5-64,-4 2 49,2-7-97,0 5 64,-3-7-144,-2 4 32,-3-7-64,-4 9 32,-2-4-48,-3 11 48,0-3-64,-3 8 32,-2-1-32,-4 2 32,-3 3-48,1 6 96,-2 2-80,-3 5 64,-1 3-64,-2 4 48,0 6-80,-2 3 64,0 4-64,0 1 48,3 4-48,0 0 48,1 5-32,1-4 16,0 6 0,3 1 48,0 5-16,1-1 96,1 6 16,3-5 48,-1 7-16,5-6 48,0 4-112,1-5 32,4 4-80,1-7 65,3 1-81,3-4 48,1 0-64,1-7 48,6-1-112,0-9 96,5-2-48,-3-8 144,6-6-96,-2 2 96,4-7-80,-1-3 64,-1-6-176,-4 2 96,-4 0-80,-6 3 80,-4 0-96,-4 4 96,-1 6-96,-1 2 80,-2 2-80,-2 3 80,1 4-64,-1 1 48,2 7-80,3 0 80,2 1-64,1-3 64,0-3-64,1-2 96,1-3-96,3-2 144,3-1-48,-1-7 128,2-5-64,-1-2 48,5-4-112,-2 3 48,1-6-96,-4 1 48,0-2-64,-4 4 64,-3-2-64,-4 4 81,-3 1-65,-3 3 64,-5 0-80,-1 3 48,-3 2-80,-2 3 80,-4 3-80,1 4 80,-1 1-64,0 5 64,-1 5-80,4 1 80,0 6-80,3 4 64,3 6-96,3-3 80,1 5-64,2-5 80,2 1-64,1-3 64,3-4-64,1-1 80,6-1-96,1-3 64,6-1-32,2-5 48,6-4-48,1-2 64,6-3-64,0-2 32,0-7-32,-5-1 32,-1-4-32,-6 1 32,-1-6-16,-4-1 16,-4-6-32,-1 3 48,-3-3-48,-2 5 48,-3-2-48,-1 3 64,-2 1-64,1 5 80,-4-1-112,1 4 80,0 0-48,-1 4 48,1 2-80,0 3 96,2 4-64,1 4 48,1 5-80,2 3 80,2 3-80,-2-1 80,2 4-64,-2 1 32,2 1-48,-2-2 96,-1 0-96,-1-2 64,0-2 80,-3-2 96,-3 0-16,-1 0 112,-4 2 0,-1-5 32,-6 1-112,2-3 48,-6 1-111,1-3-17,-5-3-96,2-3 16,-1-1-48,-1-2 32,6-1-48,0-2-144,10-1-289,0 2-591,5 1-385,4 2-704,4 0-1921,2 4 353,-3 3-4419</inkml:trace>
  <inkml:trace contextRef="#ctx0" brushRef="#br1" timeOffset="-915910.3822">5376 3872 4530,'-5'-5'1889,"4"5"272,-2-1-1169,2 1-63,-1 1-161,-1 0-272,0 3-79,-2-2-33,1 0-64,1 3-48,3-1-80,-1 1-16,1 1-80,1 1 16,-1-1 32,1 3 48,1 4 17,2 5 79,2 4-48,1 6-16,-2 1-48,0 9-16,2 0-112,1 8 32,0-3-96,-1 7 48,-1-8-48,1 6 48,-3-9-64,-3 1 96,0-8-96,-2-3 80,0-8-80,-3 1 80,0-6-80,-5-3 96,3-7-80,-5-2 48,1-2-64,-3-8 64,1-3-96,-1-8 80,2 0-80,-2-8 64,7 0-48,1 0 80,4 7-80,5-1 80,1-1-80,5-2 64,5 2-48,7-1 80,1 1-80,9-1 80,-2 3-80,8-6 64,-2 1-64,10-6 80,-5 2-96,2-3 80,-5 0-64,0-4 48,-3 6-64,-4-6 96,-5 12-80,-5-6 96,-3 4-64,-3 3 64,-8 3-64,-1 2 80,-4 3-80,-4-1 64,-3 7-48,-5 1 32,-1 2-16,-4 3 80,1 2-64,-3 5 64,0 5-48,0 7 16,3 4-32,-1 7 48,3 5-63,0 7 63,4 3-80,3 5 32,1-1-64,2 9 48,3-8-48,0 1 48,3-6-48,2-5 48,2-4-48,2-6 32,4-2-16,3-2 32,3-6-32,1-1 32,1-7-32,3-1 48,-1-6-64,8-3 48,-3-4-32,7-5 48,-5-4-64,3-6 64,-8-2-32,3-3 48,-10-3-64,1-1 48,-5-1 0,-2 0 32,-6 3-80,-2-1 64,-2 4 0,-7 3 32,-2 3 16,-5-1 112,0 5-48,-2 3 64,-1 3-16,0 6 0,1 6-63,4 6 15,1 2-80,0 13-32,5-2-64,0 11 48,3-8-48,3 11 32,2-7-32,5 2 48,1-6-48,2-1 48,1-5-48,3-7 48,0-6-64,5-5 64,-3-5-80,6-3-128,-4-4-913,3 0 577,-7 5-3378,0 2 481,-8 1-6836</inkml:trace>
  <inkml:trace contextRef="#ctx0" brushRef="#br1" timeOffset="-901563.2667">8600 3834 7491,'1'14'1745,"0"4"720,3 7-2064,-4 7-129,2 1 128,0 14-176,0 0 64,-1 7-160,-1-4 48,0 4-128,0-10 128,1 2-64,-2-12 64,1-3-63,-3-8 63,-1-1-144,-1-6 48,0-3-64,0-4 32,-3-3-64,-2-4 64,-3-1-80,0-5 64,-1-2-16,-1-2 0,2-2-32,1 1 112,-1-3-16,3 3 112,4-2-16,4 2 96,6 1-80,5 1 112,5-2-128,3 0 64,6-4-95,4 0-17,4-1-112,-2 2-112,1 3-385,-5 4-2832,3 1 672,-11 1-7460</inkml:trace>
  <inkml:trace contextRef="#ctx0" brushRef="#br1" timeOffset="-877945.1988">23794 3925 8500,'0'-12'2145,"-1"4"816,1-4-2192,4 0-145,4 3 240,12 0-31,4 0 15,14 3-192,3 2-111,13 2-241,0 4-112,5 0-144,-7 3 16,1-2-16,-8 1-32,5 0 0,-10-1-400,7-1-401,-12-1-383,2-2-2706,-14-2 400,-5-6-6274</inkml:trace>
  <inkml:trace contextRef="#ctx0" brushRef="#br1" timeOffset="-878283.036">24272 3842 8420,'-1'0'2033,"-1"2"720,-2 0-2401,0 7 256,-4 9 1,-1 4 223,-3 6 1,1 4 31,-2 7-256,4 3-48,2 9-191,-3-4 15,-1 8-112,1-6-16,2 6-128,2-4 0,1 2-96,3-8-32,2-1 0,1-6-192,0-7-192,0-10-352,3-6-241,-3-6-383,3-8 15,-1-4-2289,-4-10 721,-2-5-5587</inkml:trace>
  <inkml:trace contextRef="#ctx0" brushRef="#br1" timeOffset="-900112.34">9519 4112 7860,'5'-17'1952,"1"8"866,9-9-2306,2 0 176,10-3-159,-3-2 47,11-3-208,-3 4 48,9-1-192,-2 2 96,5 2-159,-4 5 15,6 2-112,-8 6 48,0 2-96,-11 3 48,-4 5-64,-9 5 80,-5 7-64,-6-1 48,-8 6-64,-10 3 64,-9 10-80,-6 0 64,-5 6-64,2-4 64,-2 1-64,8-5 32,2-1-48,9-7 64,5-1-96,5-4 80,10-5-48,4-3 80,9-4-64,6-3 96,12 0-48,3-4 64,6 0-64,-7 0 112,0 1-16,-3 2 64,3 2-48,-6 0 32,2 7-96,-8 1 0,2 3-64,-6-4 16,-2 2-48,-3-2 192,-6 4-15,-3 0 175,-4 2 16,-4-2 208,-5-1-112,-3-3 129,-8-2-145,0 0 0,-8-2-176,0 0 16,-7-1-112,5 1 32,-11 0-80,2-1 65,-13-4-97,3 0 0,-4-1-64,7-4 48,3 0-96,6 1 32,4 0-208,6 3-465,6 2-415,5 3-721,4-1-272,4-1-2353,10 1 512,5-2-5026</inkml:trace>
  <inkml:trace contextRef="#ctx0" brushRef="#br1" timeOffset="-878968.0166">23703 4050 5715,'0'-1'3361,"-6"1"-287,-2 1-737,0 6-1617,-1 6-48,-3 8-304,0 2-63,-1 11-161,2 2 32,1 11-32,1-2 80,-1 8-16,4-4 32,0 10-96,2-7-32,1 5-64,1-10-16,0 0-32,0-12 48,1-5-16,1-15 48,0-7 32,0-12 64,-2-14-15,0-6-1,-2-12-48,-1-4-16,-3-13-64,0 4-16,-3-13 0,4 3-32,3-12 0,4 9-16,7-10-16,5 14 16,10-2 0,1 12-16,9 7 16,2 13-32,7 11-16,-6 5 0,1 9 15,-6 5 17,4 8 16,-8 2 48,-1 6 0,-6-1 16,-5 5 33,-6 2 79,-3 3 16,-4 0 48,-4 3 32,-4-2 16,-8 2-48,-1-3 32,-8-1-32,2-4-16,-10-3-64,1-2 16,-5-4-96,2-6-80,-2-1-192,9-9-400,5-1-208,10-2-465,8-5-144,6 2-1936,14-8-145,5 2-544,9-7-1264</inkml:trace>
  <inkml:trace contextRef="#ctx0" brushRef="#br1" timeOffset="-881244.913">21586 3931 7732,'5'0'1920,"-1"1"834,9 1-2194,1 5 160,12 4-63,1 3 127,7 8-176,-3 7 0,0 9-127,-7-2-1,0 8-112,-6-1 48,0 8-64,-5-3 33,-5 7-49,-1-6-64,-3 7-64,-3-6-32,-3 9-64,-2-10-32,-2 7 0,-3-10-16,-3 0-32,-2-13 0,0 0-16,1-6-32,1-8 0,0-6-64,3-8-240,3-5-464,0-5-321,3-6-496,4-6-2352,3-4 527,3-13-5506</inkml:trace>
  <inkml:trace contextRef="#ctx0" brushRef="#br1" timeOffset="-919342.3069">2442 4118 6163,'-5'-9'1665,"1"2"608,1-5-1617,1-1-144,1 4 64,2 1-207,3 3-1,4 0-96,1 4 32,9 1-16,5 0 96,7 1-64,0 1 65,4-2-65,-2-2 0,6 0-96,0-4 0,5-1-80,-1 1 0,8-2-48,-4 1-32,3 0 0,-7 1-32,-1-2 0,-5 2 16,1 1-32,-7 0 0,1 1 16,-7 0-32,-2 0-144,-3 1-304,-4 1-128,-4 4-240,-3-2-1121,-4 4-1185,-3 7 161,-6 4-3346</inkml:trace>
  <inkml:trace contextRef="#ctx0" brushRef="#br1" timeOffset="-900662.1992">9706 3989 6947,'-2'4'2001,"2"-1"624,-2 2-1984,1 0 127,-1 0-176,1-1 49,0 2-193,1 3 0,1 1-192,1 3 32,2 4-112,-1 4 96,2 6-80,-2-1 49,2 7-97,1-3-16,0 7-80,-1-2 32,3 3-80,-3-1 32,0 7-16,1-5 32,-1 4-64,1-7 80,-3-4 32,1-12 176,-3 2 16,0-6 256,-3-2-47,-3-7 47,-5 0-144,-1-2-16,-9-4-192,2-2-16,-2-4-96,4 0 16,-7-3-80,4-1 0,-4-5-48,4-2-64,0-2-192,5 1-448,4 1-353,3 5-463,4 2-2482,1 5 512,1 1-5810</inkml:trace>
  <inkml:trace contextRef="#ctx0" brushRef="#br1" timeOffset="-897795.2988">12367 4243 8116,'-8'0'1969,"2"0"688,0 2-2321,-6 4-208,-1 0 32,-7 5-160,0 0 160,-6 2 48,-1-1 289,-3 3 15,2 2 160,-4 3-96,6 0-15,-2 2-257,7-1 0,3 6-192,7-3 16,3 2-80,5-3 0,1-1-32,6-4 48,6 0-32,3-5 32,6-4-32,3-4 32,8-4-48,-1-4 32,7-4-80,-1-6 48,2-5-48,-2-1 48,-2-6-64,-5 4 64,-1-2-64,-7 0 48,-2-2-48,-3 6 80,0 1-48,-3 7 48,2 3-64,-1 5 64,0 3-64,0 1 32,0 1-48,-2 4 80,-1 1-64,-4 1 48,-2 4-16,-1-2 32,0 0-64,-3-4 96,-3 0-96,0 0 80,-1-3-48,-2-2 16,-2 1-48,-2-2 80,-2-2-96,-1 2 80,-5 2-32,-2-2 48,-3 1-80,4-1 64,0 2-64,4 1 48,2 3-48,4 3 64,1 1-64,1 2 64,2 2-48,2 1 64,4 3-96,3-6 96,2 3-64,0-6 0,6 0-16,1-6 64,4 1-48,-1-5 80,6-5-16,-1-5 16,2-4-64,-4-2 32,2-4-64,-1-5 48,0 2-32,-2-1 48,2 0-64,-4 4 64,1-6-32,-3 4 64,1 0-48,-4 3 48,1 2-16,-3 1 0,0 4-64,-2 4 48,-1 1-64,1 3 48,-2 3-32,2 3 48,1 1-48,-1 3 32,1-1-32,0 4 48,0 0-48,-2-3 32,-1 0-16,2 2 16,0 2-32,3-4 48,-4 1-32,0-1 32,-1-3-48,1 0 32,-3 0-32,-1-1 32,-2-1-48,0 1 64,-1-2-32,-1-1 32,-3 0-48,-2-1 64,-3-2-48,1 4 48,-5-2-16,-1 0 16,-7 2-32,1 2 16,-2 2-48,4 0 16,-2 3-16,4 2 32,0 6-16,4-2 49,0 3-65,3 0 48,2 4-16,2-2 16,3 2-48,1-4 48,4 4-64,3-3 96,6-2-48,4-1 48,7-2-32,0-5 48,6-2-96,-4-4 64,4-7 0,-8-4 96,5-8-32,-6-1 48,4-7-64,-7-1 16,2-5-96,-1 1 32,-2-7-48,0 3 48,-1-9-80,1 7 48,-4-5-48,-2 7 64,-2-2-64,-1 9 64,-3 4-48,-1 12 32,-1 3-32,-2 10 80,-2 9 0,-2 9 144,-3 12 16,1 7 112,-2 13-31,-1 1 95,-1 7-96,2-6-16,-1 10-96,5-3 64,0 10-80,5-10 16,7 2-64,2-10 33,9-9-113,3-18-241,16-14-479,5-18-336,11-29-3602,-1-11 624,-4-47-8564</inkml:trace>
  <inkml:trace contextRef="#ctx0" brushRef="#br1" timeOffset="-880714.6607">22473 4002 7924,'-4'-5'1985,"2"5"736,-5 4-2257,1 3 144,-3 4-15,-1 2 223,-5 4-16,-1 0 81,-4 5-177,2 1-96,-6 1-240,3 1-63,-3 4-129,3-3-48,0 4 0,4-1-16,0 0-32,7-4-16,3-3-32,4-1-32,4 0 0,5 0 16,7 2-32,4-5 32,6-4 0,4-4 0,7-5-16,-1-1-16,2-2-144,-3-6-352,2-1-209,-3 0-479,-3-3-129,-5 2-2417,-5 1 673,-7 1-5715</inkml:trace>
  <inkml:trace contextRef="#ctx0" brushRef="#br1" timeOffset="-919828.5145">2839 4013 6659,'-6'2'1985,"4"-1"464,-4 2-1889,3-2-63,0 2-161,-1 3 48,1-1-16,0 3 48,-1 0-32,2 5 1,-1 3-113,2 1-64,0 8-80,0 1-16,2 7-64,0-1 32,4 8 0,0-3-16,1 0-16,-1-8 16,3 5-16,-1-5-16,4 6 0,-3-10 0,1-1-16,-3-6 16,0 1-16,-2-7-16,-1-2 16,1-1-224,-3-5-224,-2-1-272,1-2-1922,-2-2-527,-6-1-513,-2 0-1296</inkml:trace>
  <inkml:trace contextRef="#ctx0" brushRef="#br1" timeOffset="-918310.5095">3177 4034 3810,'6'-5'3073,"-4"5"-576,5 1-384,2 3-1248,8 5-321,-1-2-48,6 6-112,-1-2 49,5 1-145,-3-2 16,-2 1-80,-3-4 32,-1 1-48,0-2-16,-2 0-16,-3 0-32,-1-2-64,-4 1-16,-1 0-16,-2 0-32,-1 1 0,0 3 80,-1 1 33,-1 1 15,1 1 0,-4 0 48,1 4-96,0 1-16,0 2-32,0 2 32,0 4-32,-1 0 32,1 2-16,0-4-32,-1 3 0,1 0 0,0 1 0,3-6 0,1 4 0,2-8-32,0 0 0,1-5 16,2-1 0,1-6 48,4 0 0,1-4 16,3-8 0,1-1 0,0-7-32,0 2 0,4-5-48,-4 0 48,2-2-32,-3 6 0,1-1 16,-5 8 16,1 3 0,-3 4 32,1 6 0,-3 1 17,0 6-17,-1-1 0,0 3-48,-1-1 0,0 1-32,0-2 16,-1-3-16,3-2 0,1-2 16,1-4 16,4-2 0,1-4-32,3-6 32,1 2-32,4-6-16,-3 0 16,3-4 16,-2 2 0,1-3-16,-4 1 16,-2-1-16,-3 5 0,-3-1 0,-3 3 0,-4-2 0,-4 5 16,-6-3-16,-5-1 0,-5 1 0,-4 3-16,0 2 0,1 3 0,1 4-16,1 4 16,7 5 0,4 5 0,1 5 16,4 0 16,4 1-32,2-3 16,6-2 0,0-5 0,9-3 0,0-4 0,9-6 0,-2-4 32,5-4-32,-7-4 32,1-6-16,-6-2 16,-1-9-32,-7-1 48,1-3 16,0 3 16,1-3 0,-5 4 0,-1 1-32,-3 7-16,-3 2-16,-1 8 0,-1 5 0,0 4-16,-2 13 16,-1 9 0,0 16 16,2 4 16,1 14-16,0-1 16,2 4-32,-1-7 0,5 4 16,4-9-16,4-1-16,4-8 32,4-9-16,-1-11-496,8-9-385,-5-11-3088,9-14 415,-7-19-7395</inkml:trace>
  <inkml:trace contextRef="#ctx0" brushRef="#br1" timeOffset="-882331.5562">21021 4091 7091,'-7'-6'1953,"3"4"560,-5 0-1936,0 3-145,-2 3-16,-4 8-80,2 4 32,-5 8-32,2 5 49,-1 8-81,3 0 0,-3 6-112,3-5-32,1 5-96,2-2-16,1 6-32,3-7 0,2 5-16,2-9 0,3 3 0,3-11-112,2 5-160,4-10-256,4 1-145,0-9-2432,3-3 624,-2-6-5859</inkml:trace>
  <inkml:trace contextRef="#ctx0" brushRef="#br1" timeOffset="-879599.5251">23195 4096 5779,'-1'-2'2049,"-1"1"320,1-1-1601,-2 1 48,0-1-255,-1 1 127,-3 0-80,-3 1 65,-4 1-129,1 0 16,-6 1-176,0 1 16,-5 4-143,3 4-49,-3 8-64,2 2-48,-5 12-80,3-2 0,2 11 0,7-3 0,3 8-16,6-7 16,8 7-16,6-6 0,8 0 16,1-7-16,11-4 0,-3-5 16,14-6-16,-3-10 32,7-6-16,-4-8 64,6-8 0,-3-4 80,2-10 32,-8-2 144,-5-11 16,-5 4 65,-7-6-49,-5 9 0,-6-6-96,-4 7-64,-8-3-64,-1 6-16,-8-2-80,0 5-16,-13 3-32,-3 3-144,-16 3-176,4 8-336,-11 2-289,4 6-495,-1 3-17,11 6-2289,2 8 609,8-2-5267</inkml:trace>
  <inkml:trace contextRef="#ctx0" brushRef="#br1" timeOffset="-930889.4284">1002 4093 4578,'0'0'2305,"0"3"-16,0 2-928,0 4-641,1 2-144,1 4-319,3 0 79,-1 6-160,1-1 96,3 3-80,3 3 48,3 3-144,0 2 64,4 1-64,-6-6 48,4 11-32,-4-5 48,0 13-80,-3-10 33,1 8-65,-3-7 32,-2 6-64,0-4 144,-3 0-32,-1-4 112,-3-3-48,-1-1 64,-2 3-128,-1-3 80,-2 3-96,-1-7 64,1 1-80,0-4 48,3-1-80,1-5 17,-1 0-49,2-4 64,0 0-80,0-2 48,1-1-80,1-3 80,-2-1-64,2-2 48,-1 0-80,1-1 96,1 1-96,0-3 80,0 1-96,1 1 96,-1-2-64,-1 0 48,0 0-80,1 0-64,-2 0-257,0 0-335,-1 0-112,3 0-2514,0 0 593,0-2-5907</inkml:trace>
  <inkml:trace contextRef="#ctx0" brushRef="#br1" timeOffset="-932990.919">89 4451 6819,'-10'0'1617,"7"-1"736,-3 1-1969,1 2-32,-2 0-64,2 0 129,-2 1-193,1 1 144,-2-2-112,2-1 128,0-1-96,1-1 96,1-6-143,-1 1 47,2-7-144,1 3 32,3-4-96,2 1 80,0-4-80,2-2 96,1-2-80,3 2 96,3-2-80,1 1 96,2-2-144,2 4 64,3-2-112,0 3 64,3 1-96,-1 4 65,1 0-65,-5 1 48,2-1-32,-2 3 32,3 0-32,-3 3 64,2-2-48,-3 3 64,3 1-80,-4 1 80,2-1-80,-2 2 80,0 1-80,-2 1 80,0 0-80,-1 1 96,0 2-112,-3 1 96,0 2-80,-3 2 80,-2 3-64,0 2 64,-2 5-48,-3 2 32,0 5-64,-1 0 32,-5 6-48,0-4 48,-1 4-64,-3-5 48,-1 6-32,-2-5 64,-2 3-48,-2-5 48,-2 2-48,2-5 48,0 2-80,1-6 80,-1-1-80,4-3 80,0-1-80,0-5 48,1-2-48,5 1 64,0-2-64,6-1 48,1 0-32,1 1 32,3-1-32,-1 0 32,5-1-32,1 0 64,4-3-64,-1 0 80,4-3-32,-1 1 96,3-4-32,-1 1 128,5-1-64,-2 2 64,5-2-112,-2 1 49,5 1-113,0 1 16,0 1-48,-5 1 48,-4 1-80,-4 1 64,-1 0-32,-1-1 16,-2 1-64,1-1 80,-1 0-48,-1 0 32,-1 0-64,1 0 80,-1 0-48,0 0 16,-1 0-48,-2 0 96,-1-1-96,-3 1-32,0-1-224,0 0-369,-2 0-383,-1-2-1025,0-1-1665,-1-1 96,4 1-3905</inkml:trace>
  <inkml:trace contextRef="#ctx0" brushRef="#br1" timeOffset="-890700.6355">15714 4112 6339,'1'-3'2305,"-1"2"336,1-1-1520,-1 0-465,1 2-48,-2 3-15,0 1-17,-1 2 0,-3 1 0,2 7-47,-2 1-65,-2 3-64,1 2-112,0 6-16,0 2-96,3 5-16,1-5-96,1 2 32,2-4-80,3 2 32,3-2-64,2 1 80,3-5-64,7-4 65,1-9-49,6-2 80,1-7 16,9-8 64,-6-3-48,3-10 48,-5-1-96,3-7-16,-5 4-64,3-3 32,-8 4-32,2-1 48,-7 5-80,-1 4 80,-5 8-64,-2 3 64,-4 4-80,1 9 80,-2 7-80,-1 10 64,-1 3-64,0 10 64,-1 2-64,0 14 80,0-6-80,0 11 48,0-6-48,0 9 64,-1-13-64,0 4 80,-2-7-80,0 3 80,0-5-80,0 1 80,1-6-80,-3 3 64,0-7-48,-3 0 48,0-9-64,-4 0 80,-1-8-48,-9-3 48,2-6 0,-6-2 96,2-4-48,-8-5 80,3-1-16,-4-14 0,11-1-64,5-13 32,7 0-79,7-4 47,6 3-48,4-5 32,5 2-64,8-3 48,1 4-16,7-3 32,-3 4 32,5-7 64,0 2 16,8-6 48,-2 7 0,7-6 32,0 10 32,2-2 49,-5 7-49,-3 1-32,-5 6-64,-2 0-32,-4 3-80,-2-1-16,-4 6-32,-2-1 16,-3 6-48,-1-1 32,-4 2-32,-2 0-16,-5 4 16,0-1 16,-3 2-32,-2 1 16,-1 1-224,-4 3-112,0 2-608,-3 5-417,-3-2-1024,-1 3-2321,-1 4 192,-12 4-5651</inkml:trace>
  <inkml:trace contextRef="#ctx0" brushRef="#br1" timeOffset="-882817.9854">20675 4138 5378,'-8'2'2097,"1"-2"208,-2 4-1520,-1 1-1,-3 1-336,-2 2 33,-1 3-129,-1 0 0,-2 0-96,2 1-32,1 4-80,3 3 48,0 3 0,2-1 81,-1 6-17,1-2 32,1 7-48,1-1 0,3 4-112,3-5 16,1 2-96,2-4 0,5-1-64,2-5 48,5 0-32,1-5 16,7-4-16,2-5-96,6-2-208,1-6-272,3-6-161,-3-2-2400,3-5 592,0 0-5747</inkml:trace>
  <inkml:trace contextRef="#ctx0" brushRef="#br1" timeOffset="-891830.495">14426 4192 5859,'-8'0'2161,"5"0"320,-3 2-1393,4 2-239,-4 3 47,0 3 17,0-1 47,1 3-80,1-3-175,0 1-241,2-3-192,0-1-176,-1-3-112,2 1 80,0-2-80,-1-1 0,-1 0-336,1-1-128,0 0-497,1-1-79,4 1-2466,-3-2 673,7 1-5555</inkml:trace>
  <inkml:trace contextRef="#ctx0" brushRef="#br1" timeOffset="-881969.0215">21215 4227 7635,'-6'-8'1985,"4"6"641,-4 0-2210,1 2-80,-2 2-128,1 5 80,-1 10-32,1 2 96,-3 6 33,3 2 15,0 3-112,5-4-80,-1 0-96,2-2-48,3 2-48,4-6 0,6-3 0,0-6 16,7-3-32,1-4 32,5-5 0,-1-5-16,4-8-16,-3 1 0,2-7 0,-1 3 0,-3-3 0,-4 7 32,0-3-32,-1 4 0,-5 2 0,-1 3 0,1 6 0,-5 4 16,2 9 16,-2 3 0,-2 11-32,-1 6 16,0 9 16,-1-3 32,-2 8 16,-1-2 80,0 5 49,-2-7 95,-2 1 16,0-9 48,-3-5 0,1-6-16,-3-2-96,1-2-15,-2-4-49,-1-6-32,-2-3-16,-3-3-16,-1-3 0,1-2-32,-5-9-32,3-3-48,-4-9 0,6-2 0,-2-8-80,8-1-176,5-10-80,5 5-129,6-2-335,2 5-512,10-5-17,0 7-2273,9-3 257,-1 0-4851</inkml:trace>
  <inkml:trace contextRef="#ctx0" brushRef="#br1" timeOffset="-898558.6466">11696 4398 6099,'-3'-11'2401,"0"5"192,-3-5-1280,-2-1-753,-2-2 32,-1 4-240,-1-2 49,-1 1-209,-2 5 64,-1-1-144,-3 6 64,-6 0-112,0 3 64,-1 3-112,3 1 48,1 5-96,3 2 48,1 5-32,5 0 48,0 4-48,4-3 48,2 10-32,3-2 32,6 6-32,0-5 64,7 2-48,3-7 96,7 1-80,1-8 112,11-5-64,-1-5 64,7-8-32,-8-5 80,3-7-80,-3-2 65,1-9-97,-5 2 32,-1-8-96,-2 3 32,-4-6-64,-1 7 48,-1 1-48,-1 4 64,-3 3-64,-2 6 16,-2 6-16,-2 3 0,0 11-16,-1 5 48,-1 14-48,-2 3 64,0 18-48,-1 3 64,-1 13-64,2-4 48,-2 10-48,3-8 48,1 4-80,0-11 96,-1-2-48,-2-10 48,0-1-64,-2-8 64,-2-6-96,-2-6 144,-4-3-16,0-9 112,-6-1-80,0-5 80,-6-6-128,2-5 32,-5-5-112,6-5 80,-1-9-64,3-2 16,4-11-48,5-1 48,5-3-64,6 5-224,8-1-304,5 0-385,10-3-175,3 6-2370,10-1 593,-3 5-5443</inkml:trace>
  <inkml:trace contextRef="#ctx0" brushRef="#br1" timeOffset="-918844.7989">2719 4430 5298,'0'-3'2273,"2"4"97,4-3-1042,9 1-816,2 0-15,9-5-145,2 0 0,9 0-128,-2 2-16,2 0-80,-7-2 48,-2-1-32,-2-1 32,-1 1 17,-2 1-1,-3 0-64,-4-1-48,-1 0-16,-5-1-32,-2 3-16,-3 0 0,0 1 0,-2 1 16,-3 2-32,0 1 16,-1 7-16,-1 1 16,-1 8 0,1 0 48,0 9 16,0-5 48,1 7-32,0-1 16,2 1-32,2-5-48,3 1-16,1-7 16,3-1 0,1-6-16,6-3 16,-1-2 16,8-7-32,0-3-320,2-9-192,1 0-609,-6-12-2032,-2 0 304,-5-5-4931</inkml:trace>
  <inkml:trace contextRef="#ctx0" brushRef="#br1" timeOffset="-899143.7516">10674 4479 8308,'-7'-1'2097,"3"1"672,1-2-2321,3 1-224,2 1 96,3 1-79,3-2 127,4 1-96,4-1 96,8 0-160,2 1-64,3 0-160,-5 0-256,-2-1-336,-2 0-2546,6-2 465,-2 1-6339</inkml:trace>
  <inkml:trace contextRef="#ctx0" brushRef="#br1" timeOffset="-891468.9632">14387 4490 8308,'-2'1'2609,"1"-1"689,0 1-2306,-1-1-16,1 1-239,1 0-273,0 1-160,0-1-144,0 1-96,0 3-80,0-1 64,0 0-320,0 0-224,0-3-641,0-1-2448,5 0 335,4-1-5954</inkml:trace>
  <inkml:trace contextRef="#ctx0" brushRef="#br1" timeOffset="-931674.6617">943 4641 5923,'0'1'2257,"1"1"128,-1 0-1617,1-1-272,-1 0-384,0 0 49,0 1-81,0 1 32,2 1-96,0-2 80,0 0-96,1 1 64,-2-3-64,0-1 112,1-3-112,-1-2 64,0-3-48,-1 1 48,2-3-80,-2 4 80,-1-3-80,-1 5 80,2-1-64,-4 3 112,3 2-64,-1 1 80,0 1-80,0 4 48,1 1-112,0 2 80,1 1-64,-1-1 48,0-1 0,0-1 112,0-1-80,0-1 80,1 1-64,0-3 32,0 0-112,2 1 48,-1-1-112,0-1-240,0 0-2545,-2-1 32,-5-3-1121,-1-3-288</inkml:trace>
  <inkml:trace contextRef="#ctx0" brushRef="#br1" timeOffset="-880130.872">22189 4597 6099,'1'1'2417,"1"2"144,3 1-1328,1 2-769,4-3-32,3 2-112,4-3 48,8-1-112,3-1-15,7-2-97,-3 0-144,7-2-272,-6 2-1313,4-3-1345,-6 2-175,1-4-3538</inkml:trace>
  <inkml:trace contextRef="#ctx0" brushRef="#br1" timeOffset="-871616.835">844 5382 6899,'-6'1'1889,"3"3"576,-1 2-1761,1 5-223,0-1 175,5 10-128,2 2 129,6 8-177,4 4 16,9 6-208,0-3 32,6 7-160,-3-2 16,3 13-96,-2-3 65,-4 7-113,-2-7 32,2 5 48,-4-9 176,-4 3 0,-4-8 128,-4 9-48,-3-4 0,-3 5-192,-3-10 81,-4 4-81,-2-8 112,-4 1-48,-3-5 96,-1-3-112,-1-5 48,2-5-128,2-3 48,2-7-112,4 1 17,1-4-49,2 2 16,0-3-64,0-1 16,5-1-32,-2-4 16,0 2-32,3-3 32,1 2-209,-1 0-495,0 2-528,-1-1-2946,-3 9 288,-4 4-6819</inkml:trace>
  <inkml:trace contextRef="#ctx0" brushRef="#br1" timeOffset="-872958.0542">154 5666 7091,'-2'-4'1969,"-1"2"688,-1-1-2048,2 0 127,-3 0-192,4 1 97,-1 1-177,0 0 32,1 0-176,1-3 48,3 1-160,2-4 0,6-4-95,3-4 31,2-5-96,2-3 48,7-3-48,1 2 32,7-2-32,-4 7 48,3 0-96,-2 8 48,1 3-32,-3 3 32,0 6-64,-5 3 80,-2 6-48,-5 3 32,-4 5-48,-6-2 64,-4 9-96,-5 0 80,-6 4-48,-5-3 48,-3 4-48,-1-5 48,-2-2-64,0-5 64,0-5-96,1-3 80,2-4-32,5-1 64,2-4-32,5-2 32,2-4-48,5 4 64,5-4-48,4 4 0,5-1 16,1 1 32,4 0-48,2 2 32,4 2-48,0 3 16,6 2-16,-9 2 0,3 6-32,-8-2 64,-2 6-32,-4-2 48,0 3 64,-5-3 177,-3-3 47,-4-1 208,-3 0 16,-4 0 112,-4-1-143,-1-5 47,-6 2-160,-4 3 0,-10-2-191,2 0-1,-11-1-176,7 0 16,-7-4-64,4-3 16,-2-1-32,5-4 48,1-1-64,8-1 32,6 2-96,6-3-336,5-1-241,1-1-495,10 0-369,2 0-544,10 0-2209,4-1 512,9 0-5778</inkml:trace>
  <inkml:trace contextRef="#ctx0" brushRef="#br1" timeOffset="160964.0059">7202 5443 8452,'-6'2'1777,"3"-2"832,1 5-2545,2 3-272,5 4-1265,4 1-1104,1 4-320,0 0-2850</inkml:trace>
  <inkml:trace contextRef="#ctx0" brushRef="#br1" timeOffset="157674.8212">3158 5501 5731,'6'0'1872,"3"4"353,8-3-1536,12 4-241,1-3-96,10 2-208,-8-1-48,6 2-48,-8 2-16,5 2-32,-7 1 32,1 0 0,-2 1 80,1 2 48,-4 0 65,0 2 47,-6-1 64,0 5-48,-4-3 64,-3 3-48,-5-2 32,-2 4-47,-4-3 31,-5 6-32,-1-5 32,-1 7-48,-1 1-16,-1 7-48,1-2-32,0 8-80,2-2-15,0 2-17,4-4-16,-1 0-16,6-6 16,0-2-16,3-4 0,1-5-32,2-9 0,4 0 0,2-7 0,4-6-16,1-5-80,2-7 0,-2-1-81,-2-6 1,-1 1 16,-1 1 64,-2 5 48,-2 7 32,0 2 0,-1 8 16,-2 6 0,0 3 0,-1 5 0,1 1 0,-2 3 0,2-2 0,0-4 0,5-2-16,0-6-208,6-2-160,0-1-224,9-9-81,-1 0-127,7-8-1169,-6 2-784,2-5-81,-8 0-2560</inkml:trace>
  <inkml:trace contextRef="#ctx0" brushRef="#br1" timeOffset="156657.8625">2449 5702 4978,'-13'-8'2209,"7"4"64,-5-4-1392,5 2 111,1 3-528,3 0-15,4 0-65,4 2 64,10-2-64,4 2 96,14-3 65,0-2-33,12-3-80,-3 0 0,11-3-64,-4 1-63,11-2-33,-6 1-48,7-1-32,-12 1-48,3 3-96,-9-1 0,1 1-32,-7 3 0,0 1 0,-8 3-128,1 1-256,-8 1-609,-3 2-1216,-7 1-1328,-4 4-433,-8-1-2433</inkml:trace>
  <inkml:trace contextRef="#ctx0" brushRef="#br0" timeOffset="388894.3496">19093 5694 3153,'-1'0'1553,"0"1"272,0-2-785,0 1-31,0 0-209,-1 0-223,1 0-241,0 1-80,1-2-32,-1 2-48,0 0 0,0 2-48,1-2 16,-2 1-64,0 1 32,-1-2-32,1 0 16,-1 0-32,3 3 64,0-1-63,0 0 47,0-1-32,-2 0 32,-1 1-16,1-2 16,2 2-32,1 4-16,0 0-16,1 0 32,-2 2-32,1-1 80,0 1 0,-2 4 16,2 4 0,0 3 32,-1 0-64,2 7 0,0-4-48,-1 0 16,2-6-64,-1 4 64,0 2-32,-1 7 81,2-2-65,1 4 48,-2-4-48,0 0 32,0-3-64,0 0 48,-1-2 0,0 1 16,2-4 0,-1-3 32,-1-3-48,-1-3 16,2-4-48,-4-2 0,2-2 0,-2-1 0,3-2 0,-3-3 16,3-3-32,-3-2 16,3-2-32,-2-4 16,1-3-48,-3-5 48,0-1-48,-1-7 32,1-4-48,-1-3 80,1-1-80,0 6 80,-1 7-64,2 3 48,-1 0-64,1-3 64,1 4-48,-1-4 48,-2 4-32,0-3 16,-1 8-32,2-3 32,-4 5-32,2 1 32,1 2-32,0 3 48,1 1-32,2 2 0,-1 2 0,1-1 16,2 0-32,-1 2 32,2 0-16,-1 3 16,2-2-32,1 1 32,-2-1-48,0-4 48,0 3-32,0-3 32,0 3-16,1 0 32,1 0-32,-1 1 48,1 0-16,-1 1 0,-1 0-16,1 0 32,0 0-32,-2 1 32,0-1 0,2 0 16,-1 1-32,-2 1 0,4-2-16,-1 0 16,0 1-32,3 0 32,0 0-16,5 0 33,2 0 47,6 1 48,-2-1 48,8-2 48,-1-3 16,6-1-32,-3-2 0,7-1-64,-3 0-16,-1-4-48,-2 2-32,-1-4 16,-4 3-48,1-1 0,-2 4-16,-1-1 32,-2 0-80,-2 1 64,-4 2-48,0 0 64,-4 2-80,-1-1 80,-2-1-64,-4 3 16,2-1-64,-6-2-16,0 0-304,0 0-80,-3 0-448,-1-2-81,-2 4-207,-2-2-2146,-3 4 737,-4 4-5811</inkml:trace>
  <inkml:trace contextRef="#ctx0" brushRef="#br1" timeOffset="162196.115">8215 5581 9220,'-2'-11'2978,"2"5"671,0 1-2576,-2 1-337,1 4-176,1 5-608,3 1-880,-3 3-1585,2 1-1169,2-3-912,-3-3-1857</inkml:trace>
  <inkml:trace contextRef="#ctx0" brushRef="#br1" timeOffset="177544.8039">17758 5629 5378,'0'10'1793,"1"-3"464,-1 12-1456,0 3-17,0 8-112,-2 0-47,1 8-145,-1-2 48,2 12-80,-1-4-48,0 7-79,0-5-49,0 7-112,1-5-32,0 1-16,0-10-16,0 0 0,0-10 48,0-2 32,-3-9 48,-1-2-16,1-8-16,-3-4-47,-2-6-49,-2-5-32,-1-3-32,-2-5 0,-1-1-16,-1-7 16,3-3-48,-1-9 32,6 2-32,3-10 32,4 9-48,5-2 64,4 10-48,3 0 48,2 9-64,5 8 48,-1 2-32,7 7 48,0 4-64,4 6 48,-1 3-16,0 7 32,-7 1 16,0 7 64,-1 0-16,0 1 32,-4 0 0,0-1-32,-3-4 0,-2-7 0,-3 0 0,0-3 0,-2-1 16,-2-4-64,0-2 48,2 0-32,3-1 0,3-2-16,1-1 32,5-3-64,0-3 16,6-2 0,-2-3-32,8-4 16,-4 0 16,5-6-32,-5-1-16,0-10 48,-4 7-32,1-9 0,-6 8 16,-1-8 0,-5 7-16,0-1 32,-6 6-32,-3-1 0,-3 3-32,-5 5 16,-1 2 0,-6 4 0,-1 3 16,1 5 32,2 5 0,0 8 32,1-1 97,-2 6 31,0 1-16,2 5 48,4-1-48,3 4-64,1-7-16,3 4-16,3-4-32,6-2 0,0-5 0,9-2 16,1-4-32,10-4 32,-2-1-16,5-9-16,-3-1 0,8-9-16,-4 0-16,3-8 0,-5 1 32,0-7-32,-9 5 16,-2-6-16,-8 5 16,-3-1 0,-3 5-16,-2-1 0,-3 5 16,-2 1-32,-3 3 16,-11 2 0,-5 3 0,-9 5 16,3 2 32,-5 9-16,5 5 128,-3 8 48,7 1 65,1 9 47,11 2 32,1 5-64,6 2-16,10 0-64,7-6 0,13-2-96,5-7-32,13-11-48,1-6-736,14-13-608,6-11-3251,25-31 177,3-18-7491</inkml:trace>
  <inkml:trace contextRef="#ctx0" brushRef="#br1" timeOffset="168010.282">13221 5654 6611,'-3'-7'2209,"2"4"400,0-1-1504,0 1-401,0 1-144,0 1-95,1 4-113,-1 4-176,0 9-32,1 3 32,1 11 0,1 1-16,0 15-48,0 1-32,2 8-16,1-4-48,-1 6 32,1-1-32,-1-2 16,-2-10-16,-1-6 16,-2-10 96,-1-5 64,-3-5 129,-3-9 31,0-4 32,-4-4-80,0-2 16,-5-4-80,1-3 0,-3-5-48,3-2-15,3-6-97,6 0-16,2-4-48,7 1-16,9 3 0,6 3-48,5 4-192,5 4-657,8 0-367,3 3-2498,8 1 96,-5 2-5330</inkml:trace>
  <inkml:trace contextRef="#ctx0" brushRef="#br1" timeOffset="156124.8999">2823 5663 3618,'-4'0'2913,"2"5"-544,-1 2-160,-2 5-1521,1-1-95,0 6-193,2 0-16,-1 4-112,2-5-48,-1 8-80,4-2-32,0 11-48,0-1-16,2 5-32,0-2 0,-1 7-16,1-5 16,1 3-16,-2-7 32,1 2-32,2-3 16,-3-3-16,1-6 16,-2-5 0,0-2 17,-1-2-17,-1-2 0,0-3 0,0-1-16,-2-3-81,-1-1-175,1-1-112,-1-3-176,1 1-1041,1-2-1200,-2 1 80,2-4-3218</inkml:trace>
  <inkml:trace contextRef="#ctx0" brushRef="#br1" timeOffset="175907.263">16578 5680 8036,'0'0'2257,"0"5"736,2 5-2273,3 14-175,5 4-17,7 8-176,2 2-96,5 8-32,-3-2-48,4 4-64,-5-3-80,5 7 0,-4-2-16,3 4 16,-5-5-48,4 8 48,-4-8-48,2 7 32,-6-9-32,3 5 32,-3-6-16,-2 0 16,-2-7 16,-4-3 97,-2-7 111,-4-3 64,-1-8 112,-5 1 64,-2-6 96,-5-4-63,-2-3 95,-8-6-32,-2-3-15,-8-6-113,0 0-32,-9-9-144,0 1-48,-3-13-112,8 1-64,9-7-32,12 1 32,12-8-16,17 2-16,19-7 32,7 4-80,16-5-224,1 6-784,14-7-497,-8 2-2945,13-8 64,-12 3-6275</inkml:trace>
  <inkml:trace contextRef="#ctx0" brushRef="#br1" timeOffset="155328.6043">2824 5696 2593,'-3'0'1681,"1"1"48,0 1-161,-1 1-703,0 3-1,1-1-303,0 1-193,0-3-240,2 3 0,-1-1-80,1-1 0,1 2 0,-1-2-16,3 2-32,-2-3 16,3 5 0,0-2-256,-2 3-1201,0-2-688,0 3-432,-1 7-1761</inkml:trace>
  <inkml:trace contextRef="#ctx0" brushRef="#br1" timeOffset="166640.3223">12122 5783 7171,'-6'-8'2033,"3"2"704,-6-2-1872,-2-2-65,2 2-31,-2 1-193,1 0-128,-2 4-192,1 0-80,-3 1-80,0 4-16,-5 7 16,2 3-32,-3 6-16,-1 0 16,1 12-48,2-1-16,3 13 16,1-3 16,5 9-16,3-9 0,0 7 17,7-8-17,4 4 16,6-6-32,6 0 32,3-7-16,9-2-80,0-5-273,9-7-111,1-6-304,10-9-97,-1-8-1071,14-11-1042,-4-4 81,7-13-3410</inkml:trace>
  <inkml:trace contextRef="#ctx0" brushRef="#br1" timeOffset="183448.4563">21132 5787 7780,'-2'-8'2016,"1"2"674,0-4-2274,2 6 16,1 0-112,2 5 80,2 9-31,1 5 63,2 8-16,0 7-16,2 12-128,0 3-64,-2 12-64,0-5-47,-4 7-49,-1-8-16,-4 5 0,-3-15-32,-3 0 0,-2-10 0,-3-1 16,-1-11-16,-2-5 16,2-6 16,-2-8-16,-2-8 0,1-9 16,2-3 0,4-7 0,3-4-32,8-8 16,6-3-32,12-8 0,5 9 16,14-4 0,4 10 0,11-1 48,-1 7 0,6 0 0,-5 6 16,3 0-16,-7 5 16,1 1-16,-7 6-16,0 0 0,-10 1 16,-2 2-48,-9 1 0,-5 1 16,-9 0 32,-1 0-16,-5 0 80,-7 1 16,-1 1 0,-11 4 32,-4 4 128,-9 2 16,-2 1 113,-6 5 47,5 4 16,-3 8-80,6 4-48,0 9-160,6 0-63,5 5-33,5-3-64,3 3-16,6-3 16,7 1-16,2-9-16,11 1 16,0-7-16,11-1 16,-1-8-16,9-6 0,0-4 0,8-7 32,-4-7 0,1-8 16,-9-5-32,0-6 16,-8 3 0,-4-6 0,-4 5-16,-6 1 16,-3 4 0,-5 0-32,-6 5-16,-6 4 32,-4 5 0,-4 9-16,-3 4 48,-5 12 80,3 4 128,0 15 32,8 0 0,6 7 0,5-9-64,13 2-143,6-4-33,7-2 0,1-10-64,8-9-305,2-4-863,7-14-705,0-9-2737,6-13-144,-10-19-5475</inkml:trace>
  <inkml:trace contextRef="#ctx0" brushRef="#br1" timeOffset="158243.1006">4288 5966 3185,'-2'-12'2866,"2"5"-561,-7-6-624,0 3-417,-2 1-720,-1 5-31,-4 0-97,2 4 32,-2 5-48,4 5 16,-2 6-79,0 2-81,-1 5-96,6 1-48,1 5-64,3-4-32,4 1 0,5-3 16,3-2-32,2-6 0,3-7 0,3-3 0,5-8 16,-1-5 0,2-9 0,-1-2 32,1-8 48,-4-1 48,3-8 0,-4 4 32,-1-4-16,-4 5-32,-3-2-32,-5 7 0,-1 0-32,-3 5-16,-3 0-32,-5 5-16,-2 7-32,2 3 16,-3 10-16,3 6 48,-3 15-32,3 5 32,0 16-16,4-3 0,2 10 0,1-7 0,4 6 0,2-9-128,4-3-176,0-8-432,8-6-833,0-7-1680,8-8-17,-4-6-3697</inkml:trace>
  <inkml:trace contextRef="#ctx0" brushRef="#br1" timeOffset="167009.798">12645 5869 6019,'0'-15'2081,"-4"9"368,-3-1-1441,-7 4-319,-1 1 95,-10 3-112,-1 3 33,-6 8-113,4 4-48,-1 10-208,4 0-96,5 4-96,6-2-64,5 2-31,4 3-17,6-3 0,4-2-16,5-1 16,4-4-16,9-2 16,0-11-16,9-1 16,-3-11-32,6-9 32,-4-5-16,4-9 32,-4 2-32,1-8 32,-7 4-16,-5-4-16,-8 3 0,-2 1 32,-3 2-32,-4 4 48,-5 7 32,2 1 0,-1 4 0,-5 2 16,4 2-16,-1 1-32,1 2-32,3 2-16,1 0-32,1 0 16,0 0 0,1-1 32,3-2 0,2-2 0,-3 0 0,-2-3-16,1 1 0,-3-2-32,1 1 32,-1-1-16,0-3 0,-2 3 0,1-1 0,-2 3 0,1 4-48,-2-1 32,1 2-16,-1 4 16,0 3 0,3 6 64,1 0-16,2 9 16,3 3 48,3 6 16,-1-1 0,5 6 32,-1-6 80,0 2 49,1-3 31,-3 2 64,-1-3 32,-2 0-16,-3-4 48,-3-1 1,-3-4 63,-1-1 0,-5-5 64,-4 0-111,-2-3-1,-8 0-144,2-5-64,-10 1-144,1-3-16,-5 0-80,5-1 0,4 1-128,9 0-544,5 2-497,4-3-1024,6 1-1569,4-6-960,5-9-640,3-5-785</inkml:trace>
  <inkml:trace contextRef="#ctx0" brushRef="#br1" timeOffset="168727.1085">14085 6108 7796,'-4'-1'1824,"4"-2"818,-1 1-2178,3 0-144,6 1 80,6 1 16,8-1-63,6-1-17,12-4 0,-1-3-96,5-4-96,-8 1-32,-3-6-48,-6 3-48,-7-7 32,-5 2 16,-5-6-16,-5 2-48,-3-2 32,-6 4-48,-1 0 16,-2 8-16,-2 1 32,-2 0-32,-4 4 16,2 5-32,2 5 48,4 5-32,1 9 32,3 3-32,4 17-1601,1-1-1520,5 13 3153,2-6-16,0 10 16,1-7 1665,1 5 1536,-1-8-3073,0-1 16,-4-6 112,-1-6 17,-3-7 95,-4-2 32,-3-4 48,-3-4-80,0-4-31,-8-5-129,-1-2-80,-6-1-64,0-4-32,-6-3-32,6 0-208,2-3-192,10 1-497,5-3-303,5 1-2658,13-1 512,3 3-6002</inkml:trace>
  <inkml:trace contextRef="#ctx0" brushRef="#br1" timeOffset="157121.0077">2631 6093 6147,'-6'6'1713,"6"-5"528,-2 5-1665,3-2-64,0 0 32,6 0-143,3-4 15,6-1-64,4-5 16,6-5-64,3 0 0,8-9-64,2 1-47,4-6-49,-3 6-32,0-3-64,-7 3-32,2-2-16,-4 4 16,0 0 0,-7 2 0,0 0 16,-7 2-32,2 1 16,-7 5-16,-2 0 0,-3 4 0,-4 0 0,0 3 0,-4 2 16,-1 3-16,-1 3 32,-2 5-32,-2 6 0,1 3 16,0 6-16,2-1 32,3 4-16,1-2 32,3 5-16,1-8 0,6 2-16,2-7 32,4-2-48,1-3-32,6-7-128,-2-4-400,5-10-1185,-7-4-1265,5-12-303,-4-3-2882</inkml:trace>
  <inkml:trace contextRef="#ctx0" brushRef="#br1" timeOffset="163832.4633">8581 5951 5058,'-3'-7'1985,"1"4"288,-2-3-1200,1 2-337,0 0-112,1 0 1,-2 3-177,4 1-16,-2 5-128,1 2 48,1 6-63,1 2 31,1 7-48,1 0 0,3 7-96,1-2 16,2 6-64,-1-5 16,5 2-64,1-4 0,4-2-32,0-8 0,5-5 0,0-3 16,10-8-16,-2-7 0,4-8-16,-7-8 0,0-7-32,-5-5 32,4-4-32,-6 3 16,3-4 0,-8 6 0,0-4-16,-6 10 16,-1 2-16,-3 9 16,-2 6 49,-1 3 15,-1 11 16,0 6 32,-2 15 16,1 3 0,3 8-64,-3-1 32,6 1-96,0-1 16,3-3-32,2-6 48,4-3-48,2-9 80,6-4-48,0-5 0,4-7-32,-3-5 32,1-6-48,-4-3 32,1-7 0,-1 2 32,5-4-32,-8 1 16,-1-1-64,-5 7 64,-1 5-64,-4 6 64,-2 6-80,0 5 80,-4 9-64,-2 4 48,0 9-16,0 2 32,1 8-48,2-3 48,0-1-48,2-4 16,3-2 0,-1-6 0,2-8-32,0-3 32,4-9 0,1-5 48,5-7-16,-3-1 0,5-8-16,-2-3 0,3-5-32,-3 2 16,-1-1-16,-2 6 16,-6 3-16,2 8 48,-4 3-48,-2 6 0,-2 3 0,-1 5 32,2 4-48,-2 4 16,2 4 32,-4 0 16,4 1-32,-2-1 32,2 0 16,-1-6-32,2-3-48,0-5 48,4-3 0,-2-3-16,5-7 0,0-3 48,5-4-64,-3-1 32,4-4-16,-4 2 16,3-4-48,-4 6 64,1-1-32,-3 7 48,-1 5 16,-2 3 80,-2 8-16,-3 3 112,0 8-31,-2 1 79,0 5-16,0-1 48,2 2-144,-1-3 32,4-2-96,0-1-16,5-3-64,3-4 48,3-3-16,-3-4 16,0-2-32,1-1 32,2-5-64,-1-2 32,3-3-64,-3 0 16,3-3-32,-3 1 64,0-4-128,-4 4-48,-2-2-128,-5 2-128,-1 2-80,-3 4-48,-1 0-1,1 4 113,-1 0 64,0 5 80,1 0 112,2 3 80,0 2 0,-1-4 96,0 3-48,-1-3 48,-1-1-32,-1-2 48,0 1-48,1 0 64,-1 0-48,0-1 64,0 0-48,0 0 48,0-1-48,0 1 48,2-1-64,-1 0 64,1 0-48,-1 0 80,-1-3-64,1 2 96,0 1-80,0-1 48,-1 2-48,1 1 32,-1 0-32,0 1 80,1 4-16,0 0 16,1 4-32,-1 2 48,2 5-80,1 2 32,0 7-64,-1-1 32,0 3-64,0-2 32,2-2-32,1-6 33,1 1-17,-3-9 128,3-2 16,-3-6 64,4-6 16,-2-4 16,5-6-80,1-5 16,2-5-64,0-2 0,-1-6-48,0 4 32,0 1-64,-1 9-16,1 7-16,-3 2-16,-1 8-32,-2 2 48,1 8 32,-2 5 16,2 4 0,-4 0-16,0 3-31,0-2-17,-1 0 0,3-1 0,3-1 0,-2-4-17,0-6 34,0-5-17,3-2 16,1-3 16,2-9-16,0-1 16,3-6-48,0 3 32,4-2-32,0 3 16,1 1-32,-2 6 64,-1 3-48,-1 3 32,0 6-32,-3 4 16,2 7-32,-5 1 32,1 1 0,-2 0 32,0 3 16,0-6 16,0 0 0,0-4-48,1-1 16,2-4-176,3-10-385,-3-4-1744,9-14-1937,-1-4-304,6-15-4866</inkml:trace>
  <inkml:trace contextRef="#ctx0" brushRef="#br1" timeOffset="182562.4939">19757 5883 6611,'-22'1'1777,"15"-1"656,-9 2-1905,2 1 96,1 2-143,4 2-33,3 2-144,2 1 32,6 5-96,6 0 16,10 1-63,6-1-1,11-2-96,-1-4 16,8-1-32,-4-3-32,3-2-16,-1-1 32,3-1 16,-5-2 48,4-3 32,-5 0 48,2-1 0,-12 2 0,-3 1-32,-8 1 32,-3 3-15,-6 2 31,-1 6 32,-5 3 48,-8 8-16,0 0 48,-7 9-48,2-1-32,-1 4-80,6-1-31,1-3-81,3-5-16,5-1-48,0-4 32,7-3-32,0-4 16,6-4-16,-1-3 48,4-5-32,-1-2 32,3-9-16,1 0 0,0-4-16,-1 5 0,-3-3 0,-1 4 16,-1 4 64,-2 0 0,0 4 16,-3 4 0,3 4 0,-2 3-80,2 3 0,-1 2-32,3-2 16,-2-3-400,4-1-272,-2-6-801,0 3-2481,4-5 256,-1-2-5922</inkml:trace>
  <inkml:trace contextRef="#ctx0" brushRef="#br1" timeOffset="169463.6751">14687 5917 8004,'0'-12'2081,"-1"11"752,0-4-2289,-1 3-48,0 10-47,1 9-33,-2 15-64,-1 4-16,-5 22-16,1-3-48,1 14-96,2-6-47,-1 13-65,0-9-32,0 7-16,0-12 16,-1-5 0,0-12-32,-1-11 32,2-7-16,-1-10 32,1-7-16,-2-9 0,2-5 16,2-15 0,1-8-64,5-11 32,3-2-16,6-8 16,4 5-48,9-4 48,0 11-32,8 4 16,-5 8-48,6 8 48,-4 3 0,5 2 0,-4 4 0,5 1 0,-4 3 0,4-3-16,-3 0-16,5-1-16,-7 0-16,0-7 32,-6-3 0,-1-4 48,-6 1-32,-3-3 32,-7-3-32,-1 0 32,-5 4-32,-1 1 32,-4 4-32,-9 3 16,-2 4-32,-9 4 16,1 2 16,-4 8 64,6 6-32,-3 9 48,5 6 0,0 10-16,5-2-32,3 5 32,3-3-16,4 0-16,3-3-16,6-3 0,5-6 16,8-8 16,1-5-16,7-10 32,3-5-16,3-9-16,-4-2 0,0-7 0,-5 1-32,0-5 32,-6 2-16,-1 0 0,-4 8-16,-1 3 16,-2 6 144,-2 7 64,-2 8 64,0 10 32,-1 5-31,0 8-145,-2-2-64,2 3-64,0-5-16,3 0 32,1-7-64,4-2-128,1-5-513,4-5-287,0-4-2850,6 0 417,-6-1-6564</inkml:trace>
  <inkml:trace contextRef="#ctx0" brushRef="#br0" timeOffset="390278.6779">19124 5941 6435,'2'1'1985,"-2"0"512,0 1-1745,1 3-47,0-2-113,2 0 16,2-1 0,2 0 33,4 0-17,3-1-48,3-1-31,2 0-129,5-2-64,-2-2-96,6 0 0,-1 0-64,5 0-16,-3 0-48,0 0 16,-5-2-63,-2 1-1,-5 0-64,-3-1 16,-4 3-64,-2-1-193,-4 0-639,-2 2-256,0 0-2626,-5 2 176,0 2-5570</inkml:trace>
  <inkml:trace contextRef="#ctx0" brushRef="#br1" timeOffset="160679.248">7196 6068 1393,'8'9'1040,"-5"1"49,5 7-17,-4 2 81,3-3-49,0 4-239,0-6-129,2-1-352,1-6-560,4-6-993,-1-3-623,5-3-481,2-2-1153</inkml:trace>
  <inkml:trace contextRef="#ctx0" brushRef="#br1" timeOffset="161495.3043">7462 5923 5763,'0'-6'1953,"0"5"352,0-2-1649,0 2-48,1 1-240,-1 2-32,1 6-79,1 5 63,0 9-48,2 0 48,-2 9-80,3-1 0,0 5-64,1-1-16,2 1-80,0-3 0,5-2-32,0-5 1,4-4-17,-1-7 0,9-7 32,-5-2 16,6-5-16,-4-6 16,3-8-16,-5-6-32,3-9-16,-4 1-16,1-7-16,-4 7 16,-1-3 16,-3 10-32,-2 7 16,-3 5 16,0 8 0,-3 5 16,1 12-16,0 5 16,0 8-16,-3-1 32,4 5-32,0-4 16,2-2-16,2-6 0,6-5 0,-1-8 0,5-2 0,0-3 16,5-8 16,-1-1-16,3-9 0,-4-4-16,1-9-16,-4 3 0,3-6-16,-4 6 16,-1 4-16,-2 10 32,0 5-16,-3 10 16,-1 10 0,-1 5 48,-2 13 0,2-1 0,0 4 0,0-8 0,4 1-32,0-6-16,2-4 0,-1-8 0,5-5-48,-3-9-464,4-7-144,-5-7-2482,-1-9 321,-4-6-5667</inkml:trace>
  <inkml:trace contextRef="#ctx0" brushRef="#br1" timeOffset="159980.8363">6205 5948 5026,'-6'-7'1793,"6"4"352,-4-1-1329,2 2-95,-1 0-129,-1 1-256,0 1-80,0 3-128,0 2-32,1 7-64,-2 1 32,3 9 17,0-1 31,0 10 16,1-3 0,1 7-16,1-6-16,5 6-32,2-6 0,4-1-16,0-5-16,1-5 16,0-5-16,4 0 0,1-6 16,3-5 0,-2-8 0,8-8 16,0 0-32,7-8 0,-7-4-16,3-8 0,-8 0 0,1 0 0,-9 3-16,1 3 16,-6 5-16,0 4 0,-4 6-16,0 5-16,-2 5 0,-2 6 0,-1 4 16,-1 11-16,-1 3 32,2 7 0,0 1 16,4 4-16,2-6 16,2 2-16,0-8 0,3-3 0,4-7 0,4-4 16,1-3 0,4-9 0,-1-6-64,5-9 16,-2 0-48,4-9 0,-6 2-16,2-5 48,-6 4 32,1 1-16,-5 8 16,-4 5 0,-2 6-16,-4 9-16,-4 4 32,2 10-16,-4 4 16,0 8 16,1 1 0,0 3-16,3-3-80,2 0-32,1-9-112,3-4-81,0-5-431,5-6-352,-1-5-513,3-11-160,-1-2-432,4-6-16,-2 1 64</inkml:trace>
  <inkml:trace contextRef="#ctx0" brushRef="#br1" timeOffset="159044.3376">5346 6098 6787,'1'-19'2017,"-1"4"544,-1-4-1760,0-1-113,-4 1 16,0 0-160,-2 3-31,-1 1-177,-6 3-48,-4 5-128,-3 2 0,-7 5-32,3 3-32,-3 3 0,3 4-32,2 1-32,5 3-16,2 2 0,4 4-16,4 4 0,3 0 16,3 5-16,3 0 32,4 4-16,3-3 0,6-1-16,2-7 32,8-2-16,-2-8 0,8-5 0,-1-6 32,4-5-16,-6-7 0,4-8 0,-9-8 16,3-5-48,-6-1 0,3-3 16,-8 5-16,-1 3 0,-4 8 0,-1 5 0,-2 7-16,-2 8 32,-2 7 17,1 11 15,-1 5 0,4 10 16,-1-2-16,4 3 0,0-5-96,6-5-193,-2-11-591,6-3-2513,1-8 431,0-16-6370</inkml:trace>
  <inkml:trace contextRef="#ctx0" brushRef="#br1" timeOffset="-872038.7605">853 5976 5491,'0'-6'4610,"-2"1"-705,-3-2-367,0 5-2321,0-3-449,1 4-144,-1 3-400,1 3-64,0 1-160,1-1 64,1-1-320,1-2-656,0 0-529,1-2-2657,0-3 0,0-4-5698</inkml:trace>
  <inkml:trace contextRef="#ctx0" brushRef="#br1" timeOffset="175155.0263">16055 5988 3762,'-1'0'2225,"-1"0"-112,0 3-929,-2 2-159,1 3-481,-3 3-128,0 4-64,0 4-48,0 4-31,3 3-17,1 3-32,1 0-48,2 1-32,1-5-64,3-4 0,2-2-32,6-4-32,-2-7 0,5-1 16,1-4-16,5-4 0,-2-4 0,3-2 0,0 0 0,1-6 0,-3-5 0,2-6 16,-5 2-48,-3-4 16,-6 5 0,1 0 0,-4 6 0,-2 1 32,0 7-32,-1 2 16,-3 5-16,0 5 16,2 5 0,-1 7 32,-1 5 16,2 5 16,-2 0 16,2-3 32,0-4-16,3-2 0,1-1 1,4-5-49,-3-5-16,7-3 0,-1 0-16,3-5-16,1-4 0,0-5 0,-3-2-16,3-8 16,-4-1-16,3-3 16,0 2-32,-2 0 48,-2 4-32,-1 6 32,-1 4 16,-2 4 48,-1 7 16,2 8 48,-1 1-16,1 13-32,1-3-32,-1 2-32,-1-7-16,4 0-16,-1-4 0,1-4 16,-1-2-32,5-2 32,-1-4-32,6-3 0,-3 1-208,5-4-144,-4-1-352,2-12-145,-4 0-2240,3-8 544,-2 2-5187</inkml:trace>
  <inkml:trace contextRef="#ctx0" brushRef="#br1" timeOffset="174606.0091">15715 6046 6467,'-5'4'1777,"2"-2"544,-3 4-1825,2 0-32,-1 7-96,1 0-15,-1 8-49,1-2 16,-1 8-48,2-1-32,-1 3-48,4-4-32,0 3-32,5-6-80,4 5 0,-2-7-32,6-2 48,0-5-64,7-6 48,1-3-64,8-6-48,-1-5-256,4-3-80,-4-4-1473,1-7-928,-5 0-208,2-8-2594</inkml:trace>
  <inkml:trace contextRef="#ctx0" brushRef="#br1" timeOffset="173473.9552">15467 6059 2849,'-2'0'1697,"2"1"128,-2 0-496,-2 1-225,1 0-112,1 1-367,-1 0-193,-1 1-112,2 2-112,-3 2-16,4 2-48,-4 3 32,1 2-31,-2 5 31,1 2 0,-1 2 16,1-1-64,2-2 0,1-3-32,2 1-32,2 4-32,2-1 0,1-2 0,3-1 16,0-4-32,3-1 16,2-5-16,-1-2 32,2-3-16,1-4 16,2-1-48,0-4 32,-1-1-96,1-3-64,-3-2-224,4-2-609,-5 1-1712,4 1 192,0-1-4226</inkml:trace>
  <inkml:trace contextRef="#ctx0" brushRef="#br1" timeOffset="182199.7423">19712 6078 5378,'-3'-2'2097,"2"1"160,-2-2-1424,0 2-161,-1-1-288,2-1 33,0 1-65,0 1 48,0 0-80,0 1 0,-2 3-96,0 3-16,1 4-48,-2 5 33,1 5-33,2 1 16,1 9-32,0-5 32,2 0-64,1-4 16,2 1-48,2-4-16,5 2-48,3-6 32,5 1-32,3-8 16,1-1-144,-3-6-304,1-5-176,-4-2-2482,0-9 465,-3-2-5955</inkml:trace>
  <inkml:trace contextRef="#ctx0" brushRef="#br1" timeOffset="188791.5148">6346 7268 8388,'0'-9'3025,"0"3"529,-2-2-2113,-2 1-433,0 0-160,-4 2-415,-1-1-113,-5 4-160,-3 0 16,-3 1-80,0 7 16,-4 4-64,1 4 0,2 2-48,5-1 32,1 7 16,7-4-32,0 2 0,5-6 16,4 5 16,2-1 16,4-1 16,2-4 48,5-2-48,2-4 0,3-2-32,1-3 32,4-3-32,-2-5 32,4-4-48,-4-1 80,6-7-15,-3 4 95,-1-2 0,-5-2 96,-1 0-48,-3 1 64,-2 3-32,-2 1 48,-1 1-64,-4-1 33,2-1-65,-3 0-32,3-1-32,-1 2-16,2 1-64,1 1-16,-1-4 32,0 3-96,-2-8 64,-1 1-64,0-4 48,-3 6-64,1-4 16,0 4-16,-2-1 16,-2 4-32,-4 1-16,-3 7 16,-4 0-16,-4 4-16,-3 9 48,-3 3 16,-3 11-16,1 6 16,2 7 16,10-1-32,2 9 0,7 0 16,8 15 0,-3-6-16,4 12 32,5-4-32,2 5 48,4-4-80,-2-1 0,-1-6-80,-4-1 0,0-5 0,1-3 32,-1-9 32,-3-6 32,-3-7 16,-1-5 48,-2-5 96,-2-6 48,-2-1 128,-4-5 64,-1-5 16,-5-3-64,0-3 49,-7-5-81,0-2-64,-7-9-48,4 0-32,-2-7-64,11 4-64,3-5 0,5 9 16,8-3 0,5 4-80,9-3 16,4 4-208,5-7-192,1 3-625,0-6-431,4 7-962,5-3 369,0 9-2753,2 2 672,-7 9-5330</inkml:trace>
  <inkml:trace contextRef="#ctx0" brushRef="#br1" timeOffset="185362.4639">2792 7449 6659,'-5'2'1841,"5"0"592,-1 0-1953,1 1 112,5 0-191,-1-3 79,4 0-96,3-1 128,7-6-144,0-3 113,6-7-97,-2-1-16,-2-9-144,-7 1 32,-3-7-144,0 4 0,-2-3-64,-3 9 16,-3-3-48,-3 6 32,-3 0-16,-1 3-16,0 4 0,1 4 0,-3 1-32,1 2 16,3 3-16,1 5 16,4 11-48,1 1 80,4 15-32,1 1 0,7 14 16,-4-7 16,1 8-32,-2-7 32,3 5-32,0-7 17,0 2-17,-1-9 16,-4-4 0,-3-7 208,-2-5 48,-3-5 96,-5-2 0,-4-2 0,-1-3-176,-1-2-48,-4-3-128,2 2 16,-1-5-48,2-4-160,1-2-176,5-2-320,3-1-273,8 3-271,4-3-641,0 3-1472,7-1 287,2 1-3761</inkml:trace>
  <inkml:trace contextRef="#ctx0" brushRef="#br1" timeOffset="186759.6148">3900 7155 7075,'-5'2'2465,"2"0"481,-2 3-1554,-1 5-351,1 5 79,-1 11-351,1 7-65,2 14-352,0 5-48,3 14-224,-1-9 16,-1 14-80,0-10 64,2 10-80,-2-13 32,2 2-48,0-14 64,-2-8-64,-2-13 64,3-8-32,-3-9 65,2-12-33,-1-7 32,1-18-48,1-5 32,3-18-64,2-1 32,2-11-48,-1 5 64,3-2-80,0 7 64,5 7-16,0 13 48,1 13-64,-3 7 80,1 10-48,-2 7 48,3 11-48,-2 1 32,4 7-64,0 1 48,4 0-48,1-4 32,6-4-32,-4-6 48,6-5-48,-4-6 48,-1-9-32,-4-4 32,2-11-32,-2-2 16,1-12-48,-1 4 64,-3-6-64,-2 7 64,-5 4-16,-3 7 112,-3 7-16,-2 6 64,-2 9-48,-2 7 0,0 17-80,-2 7 32,1 18-48,-1 2 48,3 15-47,0-2 15,-1 7-32,3-9 16,0 4-48,4-13 64,-2 1-32,3-11 16,-3-6-16,0-9 112,0-7 64,-2-10 96,-1-7 0,0-11 96,0-12-128,0-6-31,0-10-145,0-3-32,-1-10-48,-2 8 0,0-4-48,1 10 80,1-1-16,2 9-16,2 6-32,4 9 16,2 5-16,1 6 0,5 5 0,2 0 0,5 2-144,2-3-289,7 1-159,0-3-176,6-4-65,-7-2-15,3-3 208,-6-2 159,3-5 145,-5-3 128,0-5 128,-4 1 112,1-5 0,-6 1 144,-1-1-16,-2 2 192,-5 1 1,-3 4 143,-4 4-64,-3 2 112,-6 4-112,-2 5 17,-5 1-81,1 6 32,-4 5-144,3 3 64,-1 9-16,2 2-16,6 10-112,0-5 17,4 11-97,1-7-16,3 8-48,2-9 16,4-3 0,2-6 16,7-1-48,4-9 32,3-2-48,-1-2 32,3-10-32,-3-1 80,2-10-80,-5 0 80,1-9-48,-4 0 16,0-2-32,-5 3 32,-2-2-64,-2 3 32,-4 3-16,-3 5 0,-3 2-32,-2 3 48,0 0-32,5 3 32,-1 2-48,4 3 16,5 2 16,5 2 0,7 2-16,5 0 64,7 2-48,-6-1 16,5 1 0,-4 0 64,5 3 16,-5 1 64,1 2-16,-5 0 80,-1 3-80,-4-1 16,-5 1-64,-3 3 64,-3 3-112,-4 0 48,0 4-32,-1-3-16,2 0-32,2-2 48,5 1-48,1-5 32,6-5 0,-1-6-32,8-3-16,2-4 32,2-8-32,-3-7 32,-1-9 0,-6 0 32,0-7-16,-4-1 0,5-3-16,-6 1 0,1-3-16,-6 7 0,-2-1 0,-1 7 16,-3 4-16,-1 4 0,-3 6-32,1 7-16,0 0-48,2 6 16,0 10-16,1 6 64,4 11 0,1 5 32,1 8 0,1-1 16,3 7-32,-2-2 48,1 1-64,-1-7 32,-1-1 0,-2-11 16,-3-3-16,-1-10 64,-3-2-32,-3-6 0,-2-2-16,-1-7 64,-6-8-32,-1-2 32,-3-8-16,3-3 48,4-11-80,5 4 0,3-5-32,5 7 16,4 1-48,5 6 16,5 0-128,1 8-288,6 1-384,-1 5-881,3 1-608,-2 2-2577,1 5 96,-3 4-5187</inkml:trace>
  <inkml:trace contextRef="#ctx0" brushRef="#br1" timeOffset="190027.8663">7711 7214 4882,'-2'-6'3810,"-1"2"-593,3-2-175,-4-2-2114,1 2-111,-3 1-321,1 1-112,0 3-208,0 5-64,-1 7-48,2 4-16,0 10-64,-1 5 48,2 7 32,0-1 64,5 2 32,3-2 65,4-4-33,1-6 16,4-6-16,0-9 48,6-3 0,5-6 16,3-8-16,-1-5-32,4-10-64,-5-2 0,0-5-64,-3 2-15,0-5-49,-4 6 16,-1-2-16,-2 6 0,-1 7-32,-4 4 0,3 6 0,-3 8-32,2 9 15,-5 8 33,2 11 0,-2-1 0,2 14 33,-1 0-17,-1 8-16,-3-2 16,-3 4-32,0-6 16,-3 5 32,-2-6 0,-2 4-48,-2-11 48,-3 3 0,0-10 112,-2-2 112,0-5 224,-4-7 80,-4-3 129,-3-4-65,-1-6 16,-7 0-176,4-5-15,0-3-113,5-5-96,-2-6-48,7-5-96,2-11-16,6-4-64,7-13 48,3-2-48,10-9 16,5 5-16,11-3 16,2 5-48,17-6-48,-2 4 32,3-3 16,-7 12-16,3 2 32,-5 8 16,0 3 0,-7 8-336,0 5-272,-9 7-577,0 4-528,-7 4-944,-4 6-2273,-5 5 288,-6 4-5603</inkml:trace>
  <inkml:trace contextRef="#ctx0" brushRef="#br1" timeOffset="186003.4443">3252 7198 7684,'-4'-4'2625,"2"4"528,-2 0-2192,2 2 63,-1 4-352,1 8-31,1 12-225,2 4 16,0 5-192,1 0-16,1 5-128,3-3 32,1 0-112,4-9 48,2-2-32,2-5 0,4-3 0,0-9 16,1-8-16,-4-7 1,3-8-33,-2-1 32,1-6-48,-1 0 0,-1-8-17,-2 4 33,-3 1-64,0 7 64,-4 4 48,-1 6-64,-2 2-32,1 5 64,0 7-48,0 5-32,1 8 48,-1-1 64,2 5-16,-1 0 32,2-2 17,-1-3 47,4-4-32,-3-5 16,5-5-32,0-3 32,5-8-80,0-3 16,5-7-32,-2 1-96,2-4-240,-5 0-497,0-2-447,-4 4-2578,5 0 304,2 3-5826</inkml:trace>
  <inkml:trace contextRef="#ctx0" brushRef="#br0" timeOffset="237763.5204">22978 7846 7123,'-7'-1'1537,"5"1"640,-1 2-2033,-1 1-128,1 4 176,-1 0 192,-2 5 177,0-2 159,-2 7 80,1-1 17,2 10-177,3-1-80,2 9-208,0 3-80,0 15-127,2 1-97,-1 17-16,-1-5-32,3 10 48,0-8-48,-1 12 32,-1-10-48,-3 5 48,-1-14 64,-4-4 144,1-15 64,-1-5 80,0-14 32,-3-7-80,0-5-111,-3-9-49,1-6-64,-2-3-64,3-6 0,-4-6 32,7-6-16,-1-8 48,5 4 32,5-7 16,4 8-16,6 0 48,1 11-80,7 4-16,2 5-48,5 7 0,-2 2-64,1 3 48,-3 1-16,5 1 0,-4-1-16,4 0 32,-3-2-32,2-2 32,-6-2-16,-1-5 0,-5 0-48,-3-4 80,-1 3-96,-5-1 64,-2 4-64,-3 2 80,-2 3-80,-2 7 80,-1 2-48,-3 6 64,2 1-64,1 4 64,2-3-80,1 2 80,5-4-32,2-3 80,2-5 0,5-2 81,2-6-81,6-4 64,-1-2-96,6-5 0,-3 0-64,1-3 32,-4 0-64,-1-1 32,-4 5-16,3 4 16,-5 2-32,3 4 32,-3 5-16,-1 10 16,-1 4-48,-1 11 32,-3 0-16,1 9 16,-6-3-32,0 7 32,-2-6-16,-3 9 32,0-6-32,-4 5 64,0-6-32,-2 3 48,3-5-48,-5 0 48,3-6-32,-8-1 32,2-7 48,-5-1 80,0-7 80,-4-4 64,2-4 112,-4-2-80,4-4 65,-4-5-65,6-4-80,0-7-80,7-1-32,5-8-80,4-3 16,11-11 16,7 2-16,13-10 16,4 1 80,16-1-16,-2 5 0,10-4-15,-1 6-1,8-5-96,-8 9-192,0-6-305,-13 6-527,-4-1-241,-9 7-687,-8-4-289,-5 8-2498,-5-3 610,-4 7-5892</inkml:trace>
  <inkml:trace contextRef="#ctx0" brushRef="#br0" timeOffset="221775.4174">15941 8492 8004,'3'-13'1664,"-2"10"866,1-9-2354,-2 3 96,-2-4 80,-1-1 80,-2-4-16,0-2 1,-3-2-97,-4 1-32,-8-5-64,-1 4-64,-5-1 0,2 4-80,-5 0 16,4 8-96,-1 3 32,5 2-64,0 8 48,4 6-64,1 12 80,4 5-64,0 9 64,4 1-48,3 9 32,3-4-32,2 9 48,3-7-48,5 5 32,5-8-32,6-1 48,2-12-64,7-9 48,1-5-16,8-16 16,-1-9-16,4-12 32,-5-2-16,-1-16 16,-7 1-48,0-9 64,-9 2-64,1-7 48,-3 5-48,-2-5 64,-4 5-48,-4 2 32,-1 11-16,-4 4 32,-4 12-64,0 8 32,0 6-32,-2 12 16,-2 8-32,-1 18 32,1 1-16,1 17 32,2 2-32,2 10 16,0-4-32,2 4 64,3-6-32,1 4 32,3-9-32,5 0 32,0-9-64,7-3 64,0-10-96,8-7 16,1-8-224,9-7-32,-2-6-208,3-7 32,-3-5-113,6-9 161,-6-3-80,1-11 176,-4 5-17,0-9 161,-6 7 32,-3-6 176,-6 11 96,0-4 64,-7 9 65,-2 2 47,-3 7 32,-9 5-16,-5 2 96,-10 11 32,-2 2 49,-7 8-1,1-1 0,-3 10-112,3 3-112,3 11-80,4-1-80,6 5-48,5-2-16,5 1 0,5-4-48,6 0 48,5-6-80,6-8 16,4-7-80,7-6 16,3-4-64,3-9 80,1-4-16,3-10 96,-6-3-16,4-8 32,-9 1-48,-4-7 80,-8 4-80,2 1 48,-7 3-16,-4 1 48,-3 2-64,-10 1 48,-2 6-32,-7 2 32,-3 3-32,-9 5 16,1 3 48,-5 4 48,7 4 0,3 4 16,9 3 17,3 4-65,6-2-32,11 2 32,6-2-16,13-1 16,1-6-16,9-2 16,-4-2-64,6-4-160,-6-1-657,3-3-1552,-5 1-1056,1 0-785,-8-2-1841</inkml:trace>
  <inkml:trace contextRef="#ctx0" brushRef="#br0" timeOffset="227969.9308">19194 8389 3538,'-3'-6'2273,"2"5"-80,-1-4-897,0 5-79,1-1-561,0 2-176,0 0-208,-1 3-15,1 1-65,1 3 48,-2 4-16,0-2 16,0 5-48,2-3 16,-1 10-48,1 1-16,1 4-48,0-1-16,4 1-48,-1-4 0,5 5 0,1-2 0,5 2 16,1-5 0,5-4-15,1-7 15,8-2 0,-2-5 32,5-7-16,-7-5 16,2-5-16,-2-1 0,0-6-32,-1 0 16,-4-2-48,-5 3 16,-1-1 16,-6 4-32,-1-1 16,-4 4 32,-3 2-32,0 3 16,-3-2-16,-2 3 0,-3 1-16,0 0 32,0 2-16,0 1 0,-2 4 0,3 1 32,-2 1 16,0 2 16,-2 1-16,1 2 32,2 1-48,4 2-16,-2 0 0,2-1 0,0 0 0,0 2 16,2 0 0,1 0 0,1 3 0,2-1-16,2 1-16,2-5 16,2 2-16,5-2 32,5-2-32,3-4 16,4-2 0,1-3 16,5-3-32,-1-4 16,2-5-16,0-1 16,2-2-16,-4-2 0,-4-5 0,-6 2 0,0-1 0,-1 0 16,-1-4 0,-7 5 48,-1-1 17,-3 3-17,-2 2 0,-3 1 0,-3-1-32,-1 2 0,-3 4-16,-3 0 0,-2 0 32,-2 2-32,0-1-16,2 4 0,-2 1 16,1 2-16,-2 2 0,1 1 32,0 4-16,-1 0-16,0 7 0,3-3 48,-2 7 16,3-2 16,1 6 16,3-2-16,1 4-32,1-1 0,4 4-32,4-7 0,4 6 16,0-5 0,6 2-32,3-3 16,2-2 0,0-4 32,1-5-64,0-2 48,5-6 0,-2-2 48,1-8 0,-4 1 16,3-5 0,-5 1 17,1-4-81,-2 1 48,0-5 0,-3 1 48,-1-4-16,-4 4 16,-1-2-32,-1 5 0,-4-2-48,-2 6 0,-4 0-16,-1 1 48,-2 0-16,-1 1 32,-3 2-48,1 3 48,0 1-80,0 2 32,1 3-48,-1 2 0,0-1 0,-2 3 0,-2-1-16,2 3 16,-2 1 16,3 3-32,-3 0 0,3-1 0,-1-1-16,2 1 32,1 4-32,1 0 32,1 3-16,2-2 0,0 5-32,0 1 32,4 2-32,1 0 32,2 0 0,2-2 16,3 0-16,1-5 16,4-5 16,1-3 16,4-2-16,3-5 16,3-6-16,-3-3 0,-1-6 0,-4-2 16,3-9 0,-5 2 33,2-5-17,-5 3 16,1-3 32,-6 1 16,1-4-16,-6 1 48,0 0-48,-2 1 0,-1-1-16,-1 5-32,0-1-48,-1 4 0,1-2-16,0 6 0,0 0 0,-1 3 16,1 2 0,0 6-16,2 2-32,0 2 16,1 4-16,0 1 0,1 1 0,-2 0 48,1 3-32,0-2 16,-1 0 0,1 3 16,0-1-48,0 1 48,-1 0 0,1 1-16,-1 0-16,1 0 48,0 2-32,-2-1 16,3 0-32,-2 0 32,0 1-32,-1 1 0,0 0 0,0-1 32,1 0-16,-2-1 0,1-1 0,-1 1 0,-2-1 0,2 2 16,1 1 0,0 0 0,0 2-16,0-2 0,3 1 0,-2 0-16,0 3 16,0 0 16,1 6-16,-1-1 16,0 2-16,0 0 16,-1 4-16,1-2 0,0 3 0,2-1 0,1 0-16,3-2 16,3-2 0,1-2 32,5-4-32,-1-3 0,5-6 16,1 0 32,5-8-48,0-2 48,1-8-16,-4 1-16,0-5 0,-4-1 16,0-6-48,-1 6-16,-1-4-160,-2 3-352,-3-5-225,-1 4-415,-2-1-161,-6 4-191,1 1 191,-3 9-2321,-1 1 897,0 1-5891</inkml:trace>
  <inkml:trace contextRef="#ctx0" brushRef="#br0" timeOffset="237512.7621">22495 8192 7091,'-6'-19'2417,"6"10"689,2-10-1810,1 2 161,0-2-112,4 4-33,-1 1-335,0 7-241,-1 5-384,-1 2-176,-2 3-144,-4 4-224,-2 3-96,-1 0-352,-1 2-161,1-6-495,1 1 31,3-4-2512,2 2 687,4 0-5858</inkml:trace>
  <inkml:trace contextRef="#ctx0" brushRef="#br0" timeOffset="217823.2932">11876 8105 7123,'-3'-15'1873,"3"13"608,-1-2-2049,2 4-95,3 5-97,2 5 48,4 13-48,3 7 112,4 17 64,-1 1 65,2 9-81,-3-1-32,-2 7-128,-1-1-80,-2 3-96,-5-10-32,-1 0 0,-1-9 0,-2-4-16,-1-9 0,-5-3 0,2-10-16,-4-4 0,-5-4 0,-5-5-16,-5-5 0,-3-4 16,-2-5-48,-2-5 48,3-4-16,1-7 16,10 0 16,3-2 0,8 2-16,10-3 16,9 8 16,13-5-16,4 4-16,13-1 0,-2 2 0,9-2 0,-2 6 16,8-2-16,-5 1 32,9-5-16,-10 2-16,5-3 16,-14 2 0,2-7-16,-11 1 112,0-9 32,-8 3-16,-4-2 32,-7 2 33,-5 3-65,-3 5 80,-11 1 16,-5 5 64,-11 0-16,-4 8 112,-6 7-48,0 4 33,-6 12-81,7 4-32,-5 14-160,8 5-32,-1 10-48,9 1 16,4 9-16,5-3 0,6 4 0,4-4 0,10 4-16,3-7 48,11 0-32,1-10 0,10 1-16,-1-10 32,10-9-16,-1-9-16,6-10 16,-3-7 0,3-9-48,-6-5 0,-1-10 32,-8-3 0,-3-12 0,-5 2 0,-4-5 0,-9 8 16,-3-1-16,-8 8 0,-7 1 0,-7 7-16,-8 4-16,0 8 16,-9 7 0,5 6 16,-5 13 16,4 4-32,0 9 0,7 1 32,4 5-32,4-2 0,4 1 32,4-8 0,5 1 16,7-8 0,7-4 16,1-7-16,5-3 16,-3-3-32,1 0 0,-4-4 0,3 1 16,-4 1-16,1 0 0,-3 1 16,0 4-16,-3 2 0,2 4-16,-1-1 16,-1-1 0,0 0-16,1-3 0,2-3 16,5 0 0,-1-8 0,7-6 32,-2-5 48,7-10-32,-7-3 0,3-8 16,-5-3-16,0-9-48,-1 4 0,3-6 0,-5 5-16,-2-4 0,-3 8 32,-4-1-32,-4 9 32,-4-2-48,-2 11 16,-4 8-32,0 5 0,-1 16 0,0 10 0,1 15 32,1 8 0,1 11 32,0 1-48,0 14 16,1-2 16,1 5-16,-1-9 16,0-2 32,0-11-16,-4-8-32,2-10 80,-4-8 0,0-7 65,-3-6-1,-1-4 64,-2-4-80,4-3-16,-3-7-48,7-6-16,2-9-32,3 0 32,12-5-16,8 4 0,15-1-16,0 3-80,13-1-416,-5 5-3858,11-5 1072,-7-7-10228</inkml:trace>
  <inkml:trace contextRef="#ctx0" brushRef="#br0" timeOffset="223331.4293">17441 8432 7011,'-6'0'1921,"2"-4"704,-2-1-1952,0-1 31,1 4-48,2 1 81,0 1-129,2 1-32,-2 5-112,2 3-64,1 12-143,4 7-17,-2 11-16,3 3 0,0 7 0,-2-8-64,0 5-16,2-12-64,4 2-32,0-9-16,8-6 0,-4-8-16,4-9-16,-2-6-16,7-9 32,0-5-48,4-9 64,-2-2-48,6-4 16,-3 5-32,-2 3 80,-3 10-48,-1 4 48,-3 7 32,1 8 48,-4 6-48,-2 5 32,0 1-31,3 1-33,-3-4-48,4-1 32,-2-7-48,4-4 48,0-5-32,4-9 16,1-4-16,0-8 48,-2-2-64,0-5 48,-3 2-48,-4-4 32,-2 6-48,-4 3 32,-4 2-48,-2 2 48,-5 3-48,-4 4 32,-2 2-32,-7 4 31,-3 3 1,-5 5 16,4 5-16,-4 6 48,6 0-32,-1 5 0,6 2-16,2 5 32,3-4-48,4 1 32,0-5-16,6-1 64,-1-6-48,3-1 17,4-4-1,4-4 0,1-2-48,3-3 64,0 0-32,1-5 32,-4 0-48,1-4 64,-1 1-32,2 0 16,-2-1-32,1-1 48,-1 0-48,5-3 16,-2 3-16,5-4 16,-2 3-32,2-6 32,-2 5 32,1-9 16,-3 3 0,-3-9 16,0 8-32,-1-8-32,-4 2-16,0 1 16,-3 2-16,0 0 32,-4 2-48,-2 1 32,-2 4-64,-3 6 16,-3 4-32,-2 4 48,2 4-48,-1 8 80,1 8-16,2 10 32,0 5-48,-1 9 32,1 6-32,1 8 16,-2-3 0,5 7 0,-1-2 16,2 6 0,-2-7-16,0 4 0,1-10 48,-2 1 16,0-14 16,-2-7 0,-1-10-32,-4-5 16,-1-2 0,-3-5 0,0-3 32,-6-3 32,0-1 0,-4-6 16,6-4-16,3-7 16,7-4-48,8-5 0,8 4-64,13-10 0,10 4-16,11-9-144,0 3-736,8-12-417,-3 9-2849,4-15 113,-10 1-6116</inkml:trace>
  <inkml:trace contextRef="#ctx0" brushRef="#br0" timeOffset="205632.1746">3610 8623 7700,'6'0'1920,"4"-6"786,8-2-2066,13-4-144,1-1 144,6-7-159,-8 0-33,7-3-144,-3 4 32,-1-4-112,-4 1 48,-1-11-31,-5 4 79,-4-7-64,-4 5 96,-6-3-128,-3 6 48,-4-3-112,-5 6 16,-4 2-112,-3 4 32,-7 6-96,-2 4 48,-6 8-64,0 4 48,-2 12-48,4 5 48,2 13-32,2 6 16,3 10 0,0 1 16,5 11-16,1-6 16,1 10-16,4-11 0,4 2 1,2-9 31,4-1-48,0-12 16,5-4 16,1-9-16,6-6 0,-1-6 0,4-10-16,2-7 16,4-11 0,0-6 0,2-5 0,-3-2 32,0 3-32,-4 5 0,-1 9-32,-4 4 64,-2 11-48,-2 6 64,-2 12-32,-1 3 48,-2 7-32,0 0 0,1 3-32,1-4 16,-1-4-16,3-6 16,2-3 0,1-7 0,4-3-32,2-4 0,5-9 16,-3-4 0,2-11-16,-3-3 16,1-5-16,-3 1 32,1 0-32,-4 8 32,-4 2-32,-2 11 48,-3 2-48,-3 6 0,-2 11-32,-1 6 48,0 9-64,0 2 64,0 9-16,0-6 16,1 1-32,4-4 64,3-4-64,4-6 32,3-5-16,1-3 32,3-10-32,0-6 0,0-8-16,-1-3 32,1-8 0,-3-2 0,1-10 0,1 5 0,1-5-16,-5 7 32,3 0-32,-4 9 0,2 3-16,-3 8 16,2 6-32,-3 6 48,5 6-32,-2 6 48,4 4 0,-1 1 64,1 6 16,-3-3 96,0 5 48,-4-5 64,0-1 17,-6-5 111,-1 1-16,-2-2 48,-3-1-64,-2-2 17,-7 0-145,-2-2-48,-9-1-160,-3-2 0,-9-3-64,1 0-192,-4-3-224,4-3-561,3-6-431,10 0-801,7-3 352,3-2-2545,12-7 752,0-2-5250</inkml:trace>
  <inkml:trace contextRef="#ctx0" brushRef="#br0" timeOffset="205317.536">3047 8367 6579,'-8'2'1793,"5"-1"560,0 2-1937,1-2 48,6 0-176,4-1 65,11-2-81,5-4 64,15-6-80,4-2 16,15-1-112,-1 0-16,7 1-80,-10 3 32,7 2-96,-4 3 48,4 3-32,-7 2 0,-1 4-144,-10 3-224,-1 1-48,-8-1-2385,-4-1 560,-6-3-5811</inkml:trace>
  <inkml:trace contextRef="#ctx0" brushRef="#br0" timeOffset="235908.5405">21248 8299 6931,'0'-4'1857,"0"3"560,0-2-1953,0 2-31,0 0-97,0 2-32,-1 3 0,-2 1-32,-1 4 16,-1 4-64,-4 6-16,3 1 1,-1 5 15,1-3-16,0 5 32,0 2-16,1 13 16,3-1-80,1 13-32,-1-5-32,2 14-16,0-8-64,0 9 32,-1-14-32,0 7 48,0-10-64,0-3 64,-2-9-80,0-4 80,-1-10-80,-1-4 64,2-9-64,-1-5 80,1-6-48,1-9 48,1-3-64,0-9 48,1-2-64,-1-9 48,1-1-48,0-9 32,1 4-32,1-5 48,2 7-48,5-4 32,3 10-32,2 1 48,-1 15-64,4 4 64,1 5-64,7 11 64,-1 3-64,7 8 80,-2-3-96,1 5 96,-5-4-80,7-2 64,-2-4-64,4-3 81,-4-3-66,7-6 66,-2-5-81,8-4 80,-8-3-64,1-3 32,-8 1-48,-3-2 48,-7 3-48,-3-6 48,-6 6-32,-2-3 32,-5 3-16,-2 1 16,-2 2-16,-8 1 16,-4 5-32,-12 0 32,-1 3-48,-6 5 32,3 3-16,-4 6 32,5 5-32,3 8 48,4 1-32,3 7 16,8-3 0,4 6 32,4-4-32,7 2 80,2-7-48,8-1 80,1-7-64,8-4 32,2-3-48,9-6 32,-2-3-80,2-6 64,-7 0-48,-1-5 0,-6 3-16,-2-2 64,-3 7-32,-5 1 64,-2 2 48,-4 6 16,-1 2 32,-1 9 16,-2 0-64,1 9-48,1-2-32,-1 3-32,1-2-16,1-3 16,0-6-16,4-2 48,2-1-15,4-5 15,-1-3-16,3-4 48,-3-6-64,3-7 16,0-3-32,1-7 32,-5-2-64,2-5 48,-3 0-16,-2-5 32,-3 4-80,-3-1 64,-2 4-48,-3 1 32,-2 7-32,1 0 48,1 2-48,2 0 32,3 5-32,8 2 32,2 4-32,6 1 32,0 0-32,5 1 16,1 1 32,4 0 48,-4 3-16,0 2 32,-6 0 0,2 2-48,-5 3 64,-2 1 16,-5 5 16,-3 2 32,-2 2 32,-5 5-48,0 1-32,-3 9-32,0-3-32,-2 4-48,0-1-16,4 0 16,3-3-16,5 0 32,5-5-32,2-5 49,4-8-49,2-1 32,1-5-16,5-8 48,-2-2-64,4-9 32,-3-2-32,4-8 32,-5 2-32,2-4 16,-3 7-32,-3-2 32,-6 7-32,-4 4 32,0 5-32,-2 6 48,-2 7-16,0 9 0,0 2-16,0 6 48,1-2-48,2 2 32,2-5-16,1-3 16,-1-6-48,2-3 48,-1-5-336,-1-8-177,0-6-479,-2-9-113,0-4-415,-2-6 223,-3-1 17,-1-3 479,-4-1-1616,-6-1-368,-5-2-225,-4-2-2464</inkml:trace>
  <inkml:trace contextRef="#ctx0" brushRef="#br0" timeOffset="207698.9791">5326 8571 5202,'-3'-5'2017,"1"3"240,0 1-1392,0 0-113,-1-1-304,1 1-32,-1 0-159,0 1-33,2 4-144,1-2 16,0 6-96,1 2 32,2 1-32,-3-1 80,2 3-48,-1-3 128,-1 0-64,3-2 112,-1 1-80,2 0 80,1-1-96,-2-1 80,3 1-80,0 1 48,2 2-79,-1-3 47,2 3-96,-2-2 64,2 1-64,-2-2 32,4-2-48,0-2 32,3 0-48,0-4 32,3 0-16,-1-4 0,1 0-48,1-5 64,0-3-48,-2-4 64,2-4-48,-4-2 80,2-4-96,-1 3 48,1-4-32,-4 3 32,-1 1-32,0 3 80,-2 3-16,-1 8 16,1 2 0,0 2 16,1 6-32,-2 3 16,-1 6-48,0 3 48,4 6-64,-4 0 32,1 3-32,-4-1 32,1 4-48,-1-4 48,3 5-16,-2-4 96,-2 1 16,1-3 112,-3-1 1,-1-4 127,0-1-96,-2-5 64,-2 1-96,-2-6 32,-2 3-128,2-3 0,-6-1-112,-4-2 16,-9-1-64,-1-1 32,-4-2-160,3 0-384,-3-2-240,7-1-481,2-7-592,6-2-1744,4-10 335,4 0-4049</inkml:trace>
  <inkml:trace contextRef="#ctx0" brushRef="#br0" timeOffset="208505.6495">5361 8359 7363,'-9'-10'1777,"6"2"784,-1-4-2192,0 3 31,1 1-128,-1 3-32,3 1-176,2 4 0,3 3-208,3 2-304,0-2-2177,3-1 480,2-5-5603</inkml:trace>
  <inkml:trace contextRef="#ctx0" brushRef="#br0" timeOffset="206779.7802">4557 8333 8884,'-19'-2'2897,"10"-2"833,-12-1-2465,5 1-81,-1 3-415,7 4-177,1 4-448,4 1-752,3 6-513,3 1-2785,2 2 145,3-10-6308</inkml:trace>
  <inkml:trace contextRef="#ctx0" brushRef="#br0" timeOffset="230400.801">20348 8382 3954,'0'0'2545,"0"-1"-288,0 1-592,-1 0-849,0-1-224,-2-2-207,1 3 31,1-3-48,-3 2 80,2-2-48,-2 2 33,0-1-97,-1-1 32,-1-1-112,2 1 64,-2-5-48,-1 3 48,-3-3-63,3 2 15,-2-1-64,-3 5-48,-6-2-48,-5 4-64,-8 5-64,-2 4-336,-5 10-257,4 8-223,-4 11-2610,4-1 577,2 17-6227</inkml:trace>
  <inkml:trace contextRef="#ctx0" brushRef="#br0" timeOffset="211210.0212">7326 8424 4962,'0'-1'2321,"-1"1"32,-3-2-1120,2 0-433,-4 0-271,-1 0 31,-4 1-96,1-1 48,-6 5-31,-3-1-17,-4 4-128,4 6-32,0 9-112,5 5-112,0 8-16,5 2-32,2 5 48,2-3-96,8 3 64,6-4-64,6-2 48,5-8-64,6-10 64,2-5-32,4-5 32,-2-4-32,5-11 32,-6-8-16,4-8 32,-5-1-32,3-8 16,-4 1-32,-4-4 16,-4 3-32,-6-2 32,-3 7-32,-4-1 48,-4 9-48,-6-1 16,-3 7-16,-7 5 16,0 3-48,-5 6 32,1 6-16,-2 8 48,3 9-48,4 5 48,6 4-32,3 3 32,5 0-32,6 2 32,3-3-48,7-3 48,2-6-32,11-8 48,-1-5-48,8-8 32,-5-7-16,2-8 16,-7-3-32,1-9 32,-7-2-16,4-8 16,-5 4-16,4-5 16,-8 3-32,-2-2 32,-3 6-32,-5 0 32,-2 4-32,-2 0 64,-2 6-64,0 0 32,0 9-32,0 2 16,1 11 0,1 8 64,-1 2 32,-1 12 80,-1 2 49,-2 9 47,-1-2 32,-3 8 0,1-5-48,-3 8-16,-1-10-96,0 4-80,1-8-16,-1-4-16,2-8-16,1-7 0,3-5-16,3-5 0,2-7-16,10-6 32,5-4-32,14-8-128,2-1-160,16-4 0,-4 1-16,4-4-16,-10 0 144,0-3 176,-9 1-32,-5-4 32,-8 3 32,-4 3 0,-6 0-16,-1 2 32,-5 5-64,-4-2 64,-2 6-32,-4-7 32,1 8-32,-5-3 32,3 8-64,1 4 48,3 3-48,2 8 48,3 7 32,3 8 48,4 6 0,1 9 32,4 2 16,0 8-32,1-5 0,0 6 16,-3-3 48,1 5 0,-1-6 64,-2 2 32,-2-8 65,-4 0-33,0-7 48,-7-6-64,0-5-16,-5-4-96,-1-1 0,-6-5-96,-3-5-16,-9-2-32,0-3 0,0-3-48,10-3-32,9-7 32,4-1-176,14-1-176,7 0-496,12-2-161,5 4-415,7 1 95,1 7-176,6 1-1696,-3 4 736,5-1-5443</inkml:trace>
  <inkml:trace contextRef="#ctx0" brushRef="#br0" timeOffset="216553.7456">10341 8705 7379,'3'0'1681,"-2"-1"656,4 0-2145,4-2-192,3-1 0,5-4 96,3-1 96,2-6 49,-3-3 111,1-5 16,-1 0-128,-2-6-64,-2 3-48,-5-3-96,-3 4 0,-2-2-16,-3 4 16,-4-1-32,-2 3 16,-3 3-16,0 7 32,-4 3-32,3 3 32,-1 10-32,3 4 16,0 11 0,2 2-16,2 10 0,3 2 16,0 6 32,4-1 64,3 5 16,2-6 16,1 5 33,1-7 47,1-1-16,-2-6 80,-1-2-16,-7-5 80,0-7-16,-3-5 64,-5-2-47,-1-2 47,-5-4-144,-3 0-64,-3-3-80,-1-2-32,-4-1-64,0-2 0,-1-6-80,4-2-304,4-3-192,6 2-305,6 0-127,7 2-401,7-1-1776,4 2 576,11 0-5139</inkml:trace>
  <inkml:trace contextRef="#ctx0" brushRef="#br0" timeOffset="212413.9786">8516 8642 5202,'10'-20'2161,"-9"10"192,5-12-1264,-4 3-225,0-2-127,0 2 191,-2-1 1,-4 3 95,-6 0-128,-2 3-63,-2 7-321,2 2-128,-2 10-192,3 7-80,-4 9-64,6 6-16,-1 13-16,2 0 16,2 7 16,3-3-32,2-1 0,4-8 16,2-7-16,5-10 0,2-7 32,1-8 17,4-10-1,-3-7 0,4-6 0,-1 0-48,3-7 16,-1 2-32,-1 3 0,-4 5 16,-3 7 48,-1 2 48,-3 8 0,0 7-16,-1 9 32,-2 4-80,3 6-16,0-1-32,3 4 32,0-5-48,3-2 48,1-8-32,3-5 32,0-6-16,1-6 0,1-3 0,2-4 0,-4-6-16,-2-8 0,-3-3 0,-2-10 0,1 3-16,-2-8 0,-4 4 16,0-4 16,-4 8-16,-1 0-16,0 7 16,1 1-16,-1 6 0,1 4-16,3 6 32,1 4 0,1 6 0,5 10-16,1 0 16,6 4 0,-4-2-16,2 3 32,-2-3-16,3 5 16,-3-4-32,0 4 48,-1 1-48,-2 2 32,-2-1-16,-1 4 16,0-3-32,2 4 32,1-4-16,3-1 16,2-3-32,5-6 48,1-4-16,2-5 0,-5-5 16,5-7-16,-8-4-16,9-3 32,-4 0-32,0-3 16,-3 0-32,-2 1 32,-3 5-48,0 7 32,-4 2-32,-1 7 16,-2 5-16,0 11 16,0 2-16,-1 8 64,0-2-48,3 3 48,-2-5-48,3-3 32,1-9-64,4-2 48,0-6-48,7-9 64,-2-2-32,3-10 32,-1 0-32,5-7 0,-4 2-16,4-1 32,-7 4-16,4 4 16,-6 7 0,-1 2-16,-2 6-32,-2 8 48,-1 5-48,-1 11 48,-2 2-48,1 11 48,0 0-48,-3 9 64,-3-4-64,0 4 48,-2-4-32,-3 8 48,0-3-48,0 4 80,-3-7-48,-2 3 16,0-8 0,-4-3 80,1-8 48,-4-2 128,1-5 80,-5-4 48,-3-8 33,-10 1-65,-1-5-16,-9-5-128,0-2-64,1-9-112,12 2-32,10-5-32,7-4-80,20-8 0,8-3-160,21-14-160,5-5-945,13-13-368,-5-11-2577,11-21-64,-9-21-5058</inkml:trace>
  <inkml:trace contextRef="#ctx0" brushRef="#br0" timeOffset="210452.5293">6368 8476 7395,'-6'3'1729,"3"-1"720,-1 2-2161,3 1 49,0-1-1,1 0 0,0 4-48,0 2 16,1 5-16,2 0-32,-1 3-15,1 2-49,1 6-16,1-2-96,0 6-16,1-3-64,3 2 32,2-6-32,2-4 32,0-8-48,2-5 32,-3-4 0,4-5 16,-2-5-32,3-5 16,-1-5-16,-4-1 0,-1 1 0,-1 1 0,1 8 16,0 3 0,-1 5 0,1 5-16,-1 3 0,2 4 16,3 0-32,2 1 16,1-1 0,3-5 16,-1-3-16,6-5 48,-4-4-48,5-8 48,-4-2-48,0-9 48,-4-1-64,2-6 48,-6 1-48,-5-2 48,-3 2-48,-3 5 32,-5 4-16,-5 4 32,-5 8-64,-6 2 48,-5 5-16,-6 6 16,4 5-32,-2 7 48,5 5-48,2 7 64,8 4-32,4 5 64,3 0-16,6 3 48,3-5-48,10 0 32,2-5-48,14-7 16,-2-9-64,9-5-80,-8-4-528,8-9-48,-5-3-2530,5-12 337,-8-5-5523</inkml:trace>
  <inkml:trace contextRef="#ctx0" brushRef="#br0" timeOffset="204877.9791">3292 8479 4354,'-3'-14'1777,"3"11"336,-2-4-1281,3 3 129,0 1-321,1-1-64,-1 1-224,1 0 32,0 0-95,-1 1 79,1 1-32,-1 2 80,2 4-32,0 4 81,0 5-81,1 4 0,0 8-96,-2 2-16,0 5-128,-2 0-16,0 4-80,0-8 0,-1 4-48,0-8 32,1 1-32,-2-7-272,2-3-256,-2-6 16,-1-6-2690,-1-5 657,-6-15-6371</inkml:trace>
  <inkml:trace contextRef="#ctx0" brushRef="#br0" timeOffset="217169.3497">10999 8484 7251,'-6'-12'1793,"1"10"688,-3-4-2113,-1 4 33,-4 2-113,-2 4 16,-3 1-32,-1 2 112,-4 0-16,3 0 33,-3 7-33,6 4-64,1 6-128,7-1-48,2 9-16,4-2-16,7 3-32,4-1 16,8 2-32,1-6-16,7-4-32,-1-9 0,6-3 16,-4-6 16,3-10-16,-3-5 32,1-11 32,-7-3-16,1-9 0,-9-1-16,-3-5 0,-3 5 0,-5-3-16,-6 4-16,-5 1 16,-5 6 32,-7 3 33,4 5 47,-2 6 80,4 3 16,3 4-16,6 6-48,6 6-48,5 5-64,9 4-48,6 0-16,10-3 16,4 1-16,12-5-112,-1-5-672,5-3-273,-5-2-2480,6-5 47,-9 0-5186</inkml:trace>
  <inkml:trace contextRef="#ctx0" brushRef="#br0" timeOffset="220521.5947">14171 8449 4210,'-4'-4'2705,"3"6"-240,-1 1-608,-2-1-816,1 3-305,-1-1-160,-1 0-160,1 3-143,-1 0-113,-2 9-16,1 0-80,-1 12 64,2-2-64,2 9 64,-1-4-64,8 3 32,0-5-80,5 1 32,3-3-48,7-2 32,3-7-64,7-5 80,1-5-48,5-4 48,-3-3 16,0-8 64,-7-4-48,2-7 64,-5 1-64,2-9 0,-7 3-80,0-3 48,-3 4-80,-3 0 80,-4 4-80,-4 1 80,-3 4-64,-2 4 48,-1 4-80,-2 4 80,0 4-96,-2 7 80,1 3-48,1 12 64,2-2-80,-2 9 80,4-5-64,1 0 64,2-5-64,5-2 96,4 0-80,4-2 48,0-5-32,7-5 48,0-4-80,4-4 80,3-4-64,0-7 64,-4-3-64,-1-5 48,-6 0-48,-1-5 48,-1 4-64,-2-1 64,-5 5-64,0-1 16,-3 6-64,-1 1 16,-1 4 48,0 2 32,1 3 16,2 6 48,-1 1 0,3 4-48,1-1-32,4 0 48,-2-5-80,5-2 96,-3-4-64,3-7 112,-2-1 1,2-8 95,-2 2-64,-1-3 48,-2-1-96,-2-3-32,-4 4-64,-1-5 48,-3 3-64,-3 1 80,-3 2 0,-5 4 64,-1 4 48,-7 4 64,1 6 80,-6 2 0,1 8 17,-2 7-65,4 3-32,4 12-80,6 2-64,4 8-32,3-2-32,6 6 16,6-8-64,11 2 64,-1-9-64,9-5 0,2-12-320,8-4-160,-2-10-785,5-10 145,-5-6-2786,6-12 544,-2-2-5762</inkml:trace>
  <inkml:trace contextRef="#ctx0" brushRef="#br0" timeOffset="329838.4608">15787 9198 8852,'3'-13'1841,"1"10"848,4-5-2561,3 5-16,3 3 128,2 6 113,5 11 111,-4 3 112,6 14 16,-5 2-31,5 16-113,-7 1-48,1 10-128,-3-4-80,-4 8-48,-3-7-48,-6 3 48,0-8-16,-5 4 48,-1-5-32,-3 1 1,0-9-81,-7 0-16,2-7-48,-5-4 48,2-6-32,-5-4 0,2-6-64,0-7-192,8-3-609,3-2-303,3-5-2642,5-2 272,2-5-5762</inkml:trace>
  <inkml:trace contextRef="#ctx0" brushRef="#br0" timeOffset="337777.2399">20668 9263 7748,'-2'-1'2337,"-1"0"592,1 1-2145,1 4-159,-1 4-81,-1 7-160,-2 1-64,1 5-32,-1 1-64,-2 4-48,-1-1-111,-5 0-17,1-6-48,-2 0 0,2-2-497,0 0-175,0-5-1185,-1 1-1424,0-4-113,-4 1-3377</inkml:trace>
  <inkml:trace contextRef="#ctx0" brushRef="#br0" timeOffset="250461.35">5806 9275 8324,'-14'0'2305,"11"1"704,-7-1-2400,5 3-209,-1 3-192,4 3-32,2 1-224,0 1-288,0-3-177,0-1-2496,7 0 464,3 0-6035</inkml:trace>
  <inkml:trace contextRef="#ctx0" brushRef="#br0" timeOffset="337409.4591">20497 9310 6483,'-2'-8'2241,"2"8"416,0-3-1536,0 1-257,0 3 1,2 3-113,2-1-80,1 6-144,1 0-111,2 6-97,1 1-64,3 5-16,0 0-32,1 0-48,-2-5-64,-1 2 0,0-5-80,1 2 0,-1-5-192,-1-1-144,-1-2-560,-2-3-161,-1-2-2577,-1-3 449,1-3-5635</inkml:trace>
  <inkml:trace contextRef="#ctx0" brushRef="#br0" timeOffset="329053.9879">15154 9309 4162,'1'0'2881,"-1"-1"-512,-1 3-304,-1 0-1809,-4 0 0,2 3-47,-4 5 79,0 5 96,-5 5 128,-10 9 32,0 2 113,-9 9-97,5 0-112,0 12-144,5-2-96,2 9-144,4-9-64,4 14 48,5-8-80,3 10 80,8-10-32,4 5 16,4-8-64,10-1 16,2-10-496,7-3-112,0-10-865,3-6-1744,-6-8 175,4-6-4257</inkml:trace>
  <inkml:trace contextRef="#ctx0" brushRef="#br0" timeOffset="320483.5864">8942 9560 3185,'-2'-6'3058,"1"5"-705,-1-4 192,-2 2-1841,-2 1-47,-1 0-257,0 1-32,0 0-176,-1 2-16,-4 0-80,-1 2 32,-3-2-32,-1 1 32,-3 3-48,2 0 33,-3 2-97,4 0 48,0 3-64,4 1 64,0 5-96,5-2 80,-2 4-64,6 1 48,-2 6-64,4-2 48,1-1-16,2-3 64,3 0-16,2-4 96,4 3-16,2-2 80,7 3-96,-1-5 64,8-1-80,-5-3 16,8-4-48,-10-2 32,9-6-48,-5-4 48,4-6 0,-7-1 48,2-4 0,-4 0 0,-1 0-47,-2-2-33,-4 0-32,-2 4 128,0 3-48,-3 6 32,0 4 0,-3 4 32,2 10-128,1 2 32,1 8-48,-1-4 16,1 6-48,-1-1 16,3-2-16,1-3 16,0-4 0,2-6 16,4-3-48,1-4 64,0-7-32,1-4 16,-1-7-32,-3-1 48,2-3-64,-2 3 64,-1 3-48,-2 6 16,1 2-16,-2 4 16,3 7-48,-3 3 32,-1 11 16,-1 0 0,2 7 0,-2-2 0,3 0-16,-1-7 16,3-2-32,3-5 32,2-7-16,0-7 32,4-7-32,-3-7 144,6-7-64,-4-1 64,0-10-16,0 1 32,-1-9-112,-5 3 129,-3-5-33,-5 4 48,-2-3-16,-4 3 0,0 0-112,-3 7 16,0 4-48,-3 6-16,1 6 0,1 8-16,2 4-16,1 8 16,1 8 0,3 9 0,0 16 32,2 4 16,0 16-48,-3-1 16,1 12 0,1-5 0,-2 2-16,2-8 16,-1 1-16,-3-10 0,0-1-16,1-11 0,-4-1 32,1-10 32,0-5-16,-4-7 16,-3-6-32,-3-5-32,-1-7-16,3-3 32,2-5-48,4-2 80,3-7-16,4 2 16,7 2-16,2 4 0,9 3-16,1 6-16,8 5 16,-3 1 0,4 3 0,-2 1 0,2-1 16,-7 0-16,1-4-16,-6 1 48,-1-5-48,-5-2 32,-5-3 0,-3 2 16,-3-3-48,-3-1 64,-3-4-48,-2-1 48,-5-1-64,-2-1 32,-2 1-32,4 2 32,2 4-32,3 6-16,5 3-16,5 7 32,6 8-16,2 3 16,5 14 32,-1 1 32,3 1-48,-2 0 16,-4 3 0,-4-4 32,-2 5 0,-4-6 96,1 3 32,-3-7 96,0-1 1,-2-4 95,-4-1-48,-3-5 16,-8-2-64,-3-2-32,-9-3-80,-2-1-32,-12-2-96,5-2-32,-4-3 0,11 0-144,7-3-272,9 1-592,6 1-449,10 2-3105,9 2 400,4 1-6883</inkml:trace>
  <inkml:trace contextRef="#ctx0" brushRef="#br0" timeOffset="249516.0207">5335 9587 4530,'-7'-6'2817,"4"3"-303,-5-3-546,5 2-1423,-5 2-97,-1 0 64,-7 0-128,0 1 32,-3 2-127,0 1 63,-2 4-96,3 1 80,0 7-112,3 0 16,-1 9-128,5 2-16,2 8-96,4-2 32,3 6-48,3-5 32,5 5-48,3-6 48,7 1-32,1-9 64,9-5-80,5-6 80,4-10-32,-2-10 80,2-11 0,-5-9 81,1-9-33,-7 0 16,1-9-48,-4 0 0,-1-7-64,-4 8 16,-2-5-32,-4 9 32,-3-2-64,-2 8 48,-4 6-48,-2 7 48,-2 5-48,1 8 16,-3 3-16,2 12 16,-2 14-16,0 12 0,3 16 32,0 3 16,4 17-48,4-3 48,0 9-48,0-8 32,0 7-48,0-13 64,0 3-48,-3-15 48,-1-7-48,-2-12 96,-4-10-16,-2-7 32,-1-7-16,0-8 48,-3-11-80,5-8 0,1-7-16,1-3 16,7-8-64,3 4 64,7-3-32,1 9 64,6 6-31,1 8 31,3 4-32,-1 2 16,0 6-48,-3 0-16,-2 6 0,-3 3 0,-2 5 0,-1 0 0,-3 5 16,-3-1 0,-2 3-32,-1 0 16,-2 0 0,0-2 32,-2-1 32,0-2 32,-2 1-32,2-4 32,1 1-48,2-3 0,-1-3-48,4-1 16,3-4-80,1-3-416,2-4-545,-1-5-2928,5-3 367,-1-4-7075</inkml:trace>
  <inkml:trace contextRef="#ctx0" brushRef="#br0" timeOffset="324452.1137">11107 9425 2401,'-2'-1'2305,"2"-2"-96,-4 1-544,3-3-48,-5-2-545,0 0-239,-2 0-337,-2-1 112,-2 1-176,-3 5 96,-2-1-191,-1 6 47,-3 2-192,1 2 0,-7 5-144,5 3 32,-3 2-96,2 2 48,-5 4-32,-1 1 48,-3 8-64,4-1 48,3 8-64,9-1 64,4 5-32,5-6 48,4 7 0,4-3 64,5 9-48,4-7 32,8 4-64,1-7 16,6-1-16,-4-10 64,7-8-16,-4-9 80,9-7-31,-2-9 15,6-7-80,-1-1 32,8-7-80,-2 1-176,1 0-321,-6 3-367,0 3-2514,-9 3 417,4 4-6003</inkml:trace>
  <inkml:trace contextRef="#ctx0" brushRef="#br0" timeOffset="329470.1999">15588 9390 7828,'-8'-12'1904,"5"13"786,-5-4-2242,2 4 64,-3 5 32,-2 3 97,-3 8-49,-3 2 80,-8 11-47,0 1-17,-5 12-128,5-1-64,0 12-160,10-8-80,2 9-80,6-8-64,6 5 17,3-11-33,10 5 32,7-13-48,8-5-32,2-13-225,7-7-127,-3-9-576,4-9-129,-1-7-2576,2-7 447,-6 0-5810</inkml:trace>
  <inkml:trace contextRef="#ctx0" brushRef="#br0" timeOffset="325139.283">11874 9787 4690,'-5'0'2577,"3"-1"-128,-4-2-976,3 2-705,-2-1-351,0 1-33,3 2-144,0 4 16,2 6-48,0 6 48,4 7-80,1 1 32,8 8-79,0-3 31,6 3-96,1-3 32,2-5-48,-3-7 16,0-4-32,-3-7 32,3-4-48,-2-7 48,3-7-48,-4-4 16,-1-7-32,-1 1 48,-2-3-64,-4 3 48,-1 5-32,-3 3 16,-1 6-32,-1 2 64,0 6-80,-2 4 80,3 9-48,-1 0 48,2 5-48,1-2 48,1 4-64,0-5 64,4 3-64,0-5 48,6-2-32,1-5 48,7-5-80,2-3 80,5-6-32,-3-4 0,1-4-32,-4-1 48,3-1-32,-4-4 80,4-2 16,-5 2 80,1-5 48,-3 2 96,-1-2-31,-3 5 63,0-3-64,-4 2-16,0-8-96,-3-1 16,0-2-96,-2 4 32,0-3-64,-2 4 0,-1-4-64,-2 4 48,-3-4-64,-2 9 32,-5-3-16,-2 7 32,-6 4-80,2 6 32,-8 5 16,1 8 0,-4 10-32,5 9 48,0 12-16,3 4-16,1 9 16,5 4 16,1 3-32,5-4 64,1 4-48,4-5 16,4 0 16,5-8 0,5 2-64,2-8 64,10-1-64,-1-15 64,10-8-32,-2-6 48,6-11-16,-7-6 32,1-7-64,-9-3 48,0-6-48,-5 3 16,-3-8-32,-7 5 48,-2-1-16,-5 6 0,-5 2 0,-5 3-16,-7 8-32,-3 1 32,-8 8-48,-1 6 32,-3 6-32,5 6 64,7 7-48,6 3 64,9 3-48,4-2 48,9 3-32,3-8 32,7 3-48,-1-8 64,6-4-16,-6-6 32,5-6-32,-2-7 49,5-10-49,-4-3 16,3-9-48,-5-1 48,2-6-64,-6-1 64,3 0-48,-6 5 48,-1-1-48,-1 7 16,-4-3-48,1 8 32,1 2 0,0 7 32,1 4 16,1 6 0,0 3-16,1 5 32,-2 4-80,-3-1 48,0 7-16,-3 0 32,0 5-48,-1-5 32,-3 2-48,0-2 48,1-1-48,-2-5 32,-1 2 0,3-4 32,1 1-80,1-4 112,3-1 48,5-2-32,4-3-16,0-2 80,5-5-80,-4 0-16,4-6-16,-3-2 48,1-2-96,-3-4 64,-2-3-80,-2-2 64,0 0-48,-2 5 48,-4 1-48,-3 5 32,-2 2-32,-4 0-48,-5 5-32,-4 2 32,-6 1 0,1 5 32,-7 5 64,5 6 48,-1 7 16,5 4 48,6 5-16,2 1-32,9 2-48,3-1-15,8-1-66,2-4 50,7-6-49,-2-8-369,8-12-655,4-9-3106,12-24 384,-1-25-7667</inkml:trace>
  <inkml:trace contextRef="#ctx0" brushRef="#br0" timeOffset="330811.1873">16898 9801 8836,'11'-10'2769,"-4"4"449,11-10-2210,1 1-624,5-8-47,-1 4 111,1-5 48,-2 3 64,-4-7 1,-1 3 31,-4-6-80,0 4 0,-2-5-96,0 5 1,-3 1-81,-3 7-96,0 4-64,2 7-96,-2 8-32,0 6-64,-1 15 64,-2 3 0,0 16 80,0 1 64,-2 12 32,-2-5 0,0 5 17,-3-9-97,2-1-48,1-8-32,0 1-48,2-9-288,1-4-209,-1-9-815,1-3-513,-1-5-2865,5-3 272,1-3-6019</inkml:trace>
  <inkml:trace contextRef="#ctx0" brushRef="#br0" timeOffset="338055.5532">20400 9450 7475,'0'2'2193,"0"-1"737,2 5-2002,4-1 17,6 3-81,2-2-64,11-1-207,2-3-209,10-3-144,0-3-128,1-2-80,-3 2-320,1-4-176,0 1-545,3-3-960,-4 7-1536,2-2-65,-6 4-3121</inkml:trace>
  <inkml:trace contextRef="#ctx0" brushRef="#br0" timeOffset="332218.8735">18593 9674 5074,'10'-3'2658,"-7"3"-17,4 0-944,-3 1-529,0 6-95,-2 1 255,-3 7-47,-3 0 31,-3 3-239,1 4-193,-1 3-352,1 3-159,2 3-193,0-2-48,2 5-64,1-8-32,3-1 16,2-6-48,3-5 16,4-6-16,6-7 48,2-3-48,2-11 64,-1-3-16,5-8 0,-1 0-32,3-1 32,-4 6-32,-1 2 48,-4 9 0,1 2 32,-5 7 0,3 10 0,-2 3-32,0 4-32,-2-1-16,4 2 16,0-8-32,2-1 32,-2-3-16,0-5 0,2-4 0,-2-6 0,0-4-16,2-4 32,-2-4 16,2-3 16,-4 2-16,1-1 16,-5 5-16,-1-1-32,-5 0 0,-7-5 16,-1-1 16,-9 0 1,2 4 15,-5-1-32,5 5-32,-3 7 32,3 3-64,1 9 0,1 7 32,-3 9 0,-1 2-16,3 6 32,5-4 0,2 7-16,3-9 16,3 5 0,3-13-16,5-3 0,2-4 32,9-6-16,0-5 16,0-7 64,-2 0 16,2-7 16,-5 0 0,6-14 48,-3 2-16,2-7 32,-6 4-64,0-4 16,-5 8-80,-3-1-32,-3 8-64,-2 8 32,-3 6-16,-3 14 32,-2 8 48,-6 20 64,-1 4 48,-1 17 16,3-5-31,3 8-1,1-6-112,5 1-144,1-13-977,5-9-1104,-1-14-1136,-3-16-1746,0-28-799,-10-44-1970</inkml:trace>
  <inkml:trace contextRef="#ctx0" brushRef="#br0" timeOffset="335640.8945">20229 9538 5955,'4'-7'2273,"-3"3"160,5 2-1393,-4 1-655,2-2-113,-2 3-32,-2 0 0,2 2 32,0-1 32,0 0 64,-3 0 0,0 0 1,-3 5-17,-2 0 0,0 1-16,-1 4-16,-1-1 0,-3 6 17,-1-2 31,-6 2-16,-1-1 16,-4 3-16,1 1 0,-4 2-47,4 0 15,-5-1-32,4 0-16,-3 0-48,4 2-16,0 2-64,3-3-48,4-3-16,3-1-32,4-2-16,2-2-48,2-3 48,2-1-96,3-4-96,2-2-336,1-2-144,-1-1-529,2-3-175,0-3-1874,6-2-368,0 0-511,4-2-1490</inkml:trace>
  <inkml:trace contextRef="#ctx0" brushRef="#br0" timeOffset="247611.6016">3438 9588 6387,'-6'-7'2049,"4"4"448,-4-3-1825,1 1 49,-2 2-257,-1 0 48,-4 1-144,2 1 80,-4 1-175,0 2 15,-5 2-112,-1-1-32,-4 3-112,5 2 48,-1 1-96,3 0 64,1 1-64,4 0 48,1 3-64,6-2 48,0 6-48,4 0 64,2 7-32,3-3 16,3 5-32,2-2 32,4-2-16,1 1 16,8 1-32,0-6 32,7-1-48,-3-5-16,5-3-128,-3-3-144,6-4-145,-4-2-111,7-8-2417,-4-2 752,4-2-6083</inkml:trace>
  <inkml:trace contextRef="#ctx0" brushRef="#br0" timeOffset="248011.8619">3720 9588 4898,'-21'-3'2513,"10"3"-63,-12 2-1170,3 3-399,-4 9-401,4 0-16,-1 12-128,5 1 16,2 6-96,3-7-48,5 3-63,3-5-17,3 4-48,3-6 0,7-1-32,1-2 0,5-6-16,2-5 16,6-4-48,-1-5 48,5-7-64,-4-3 64,-1-8-48,-4 0 32,-1-7-48,-4 3 80,-2-3-96,-2 2 64,-1-1-32,-3 2 32,-3 1-48,1 4 48,-3 2-64,3 8 64,2 2-64,1 1 48,3 6-48,0 0 80,3 4-48,1-2 48,1 3-48,-2-2 32,1 2-64,-5 1 48,2 2-48,-2 0 48,0 2-16,-2 0 64,-4 5-48,0-1 64,-3 2-16,0 1 16,0 5-16,0-2 48,2 5-32,0-2 0,4 2-32,4-4 32,6-1-80,-1-10 32,6-1-32,-1-5 32,4-7-48,-1-3 48,0-10-16,-3 0 16,-3-7-16,-1 2 16,-3-7-16,-2 4 16,-3-4-48,-3 3 32,-1-3-64,-2 5-16,-2-2 0,-2 4 0,-3 2-48,-1 1 48,0 4 0,3 0 48,2 4-16,2 3 16,6 1 0,3 3 32,5 1-64,1 1 64,4 2-16,0 0 16,4 3-32,-3 1 48,5 2-48,-5 0 128,4 5-48,-7-2 80,1 8-16,-3-2 96,-3 6-32,-4-3 49,-2 2-33,-5-2 16,2 2-64,-2 1-48,3 0-64,4-2 16,1 1-64,-1-5 32,2-5-16,0-4 16,7-7-16,1-6 32,4-7-64,-3-5 64,5-4-32,-3 1 32,2-6-48,-4 3 32,1-8-16,-3 4 16,-4-3-48,-2 0 64,-4 2-16,-4 3 16,-2 4-32,-7 4 32,-3 6-48,-6 4 144,-4 6 16,-1 3 96,-4 9 1,-1 3 47,4 10-128,4 1 0,3 9-80,5-1 0,4 1-48,1-1 32,6 0-80,4-4-32,10 1-128,3-6-416,8 1-433,5-10-2897,13-2 449,2-6-7028</inkml:trace>
  <inkml:trace contextRef="#ctx0" brushRef="#br0" timeOffset="335124.5968">19937 9617 5186,'-1'-4'2498,"-1"2"-33,2 0-1089,-2 0-559,2 0-193,-3 1 32,2 1 33,1 0 31,0 4-16,1 0-31,2 5-81,3 0-64,0 5-112,1 0-80,3 3-47,-1 1-33,2 2-64,-1-1-48,2 1-32,-1-5-48,3 3-32,-2 2-16,4 0 16,-3-2-32,0-4-32,-1-1-304,-3-4-161,-1-1-575,-3-6-193,-1 0-2576,-3-3 527,-1-2-5746</inkml:trace>
  <inkml:trace contextRef="#ctx0" brushRef="#br0" timeOffset="318515.7131">7663 9673 5923,'-8'-7'2305,"3"5"288,-9-6-1344,0 0-529,-3-1-128,2 3 80,-4-1-175,1 1 47,-2 5-208,4-1 16,-3 4-176,4 0 16,-2 5-160,4 1 48,0 2-80,5 2 48,-2 4-64,4-3 32,0 4-32,4-1 48,1 3-48,2-2 48,0 0-32,4 3 16,0 0-16,4 1 16,2-2-32,3-2 16,0 0 0,2-2 33,0-2-33,2-5 32,4-4-32,-1-1 32,5-4-32,-8-3 32,2-4-16,-6-2 16,1-7-16,-6 1 16,-1-6 0,-3 2 0,-2-4-32,-4 4 32,-2-1-48,-4 2 16,-1-2 16,-4 3 16,4-3-48,3 6 48,1-1-48,3 5 32,0 4-32,5 3 32,3 2-48,2 4 32,4 1-32,-1 2 32,1 0-32,0 2 32,-1-2 16,-2-1 0,0-2-16,0 1 32,1 0-32,-3-1 0,1-2-16,-2-1 48,1-1-32,-1-1 32,1 1-48,-1-2 48,0 1-64,1 0 48,-2 2-32,-1 0 32,-1 2 0,0 1 112,1 1-64,-3 1 64,3-1-16,-2 3-16,2 0-96,1 0 48,-3 1-80,1 0 64,-2 0-48,2 1 48,-1 0-64,1 2 64,0 0-32,-1 1 16,-1-1-32,2 0 32,-4-3-32,1 0 0,1-1 16,1-3 16,-2 1-16,-1-1 32,2 0-48,1-2 32,-1-2-32,1 0 64,1-3-64,1 1 32,1-3-16,0 0 16,2-1-32,1-2 48,3 0-32,-1 0 32,2 0-32,-3 1 0,3 1-16,-6 0 32,3 5-48,-2-2 48,0 2-16,-1 3 16,-3 2-48,0-1 48,1 1-16,-2 4 0,1 0 16,1 2 16,-3 0-64,4 0 32,-2-2-16,1 3 32,2-3-48,-3 0 64,1-1-32,-1-2 48,1-2-64,2 0 48,1 2-48,1-6 16,0 2 0,0 0-16,2-2 0,-1-1-160,2 0-272,0-1-481,2 0-2576,-2-1 463,1-7-6354</inkml:trace>
  <inkml:trace contextRef="#ctx0" brushRef="#br0" timeOffset="327710.2641">14309 9634 7972,'-1'-3'1824,"-3"0"786,0 3-2322,-5-1-64,1 2 0,-3 3 0,1 2-32,-3 2 48,3 3-48,0 7-32,3 5-47,3 3 15,0 1-80,8 5 48,1 2-64,7 4 32,0-9-64,8 1 64,-2-11-64,4-3 48,-2-7-32,-3-4 16,-1-5 0,4-8 48,-2-4 0,3-8-16,-3 1-32,0-7 32,-3 3-64,0 1 32,-4 5-32,0 3 16,-3 4-48,2 3 80,-2 7-64,-1 4 32,1 13-16,0 11 48,-2 6-80,0 7 64,0-1-48,0 8 48,-2-3-80,0 7 48,1-8-144,-1 8 32,-1-6-112,-1 7 32,0-8-64,-3 4 127,-2-8-31,0-1 128,-4-5-48,-2-6 80,1-4-48,-5-7 64,0-8-16,-6-2 128,1-4 16,-3-7 97,1-6-17,0-9 32,5-5-80,1-10-80,8-1-48,6-8 16,6 1-64,10-4 0,3 4 16,10 0-32,1 3-400,7-2-96,-1 2-2546,6-3 449,-7 5-6035</inkml:trace>
  <inkml:trace contextRef="#ctx0" brushRef="#br0" timeOffset="250786.5476">6165 9748 6451,'-8'-16'2849,"4"8"145,-2-7-1410,1 5-783,1 0-225,-1 2 32,-3 2-176,1 3-15,-5 2-161,-1 2-48,-10 6-112,4 3-48,-9 4-48,4 1 64,0 2 16,6 2 16,1 2 0,10 2 16,1 4-64,5 1 16,8 1-80,3-1 48,9 1-48,5-6 16,8-4-32,0-8 80,0-5-80,3-7 48,-2-9 0,0-6 80,-4-8 16,-4-3 128,-4-12-15,-5 6 15,-3-6-64,-6 10-48,-2-5-112,-4 6 16,-4-1-16,-4 8 0,-5 4-48,-1 7 48,-3 5-32,2 5 16,0 3-48,2 5 64,4 7-48,5 3 32,4 4-16,4-4 32,6 1-16,2-7 16,5-3 0,2-2 16,3-4-16,1-3 0,1-2 0,-1-1 0,1-2-16,-3 2 32,-2-1 16,-5 3 64,-3 3-32,-2 5 64,0 8-32,-3 5 0,-2 11-16,0-1 0,-3 6-48,4-5 0,0 0 0,1-6-32,-1-5-16,0-9 48,6-5 0,-1-6-32,6-8 16,-2-4 0,7-8 0,-1 0-16,5-6-32,-3 6 128,8 3 32,-7 6 97,6 5 47,-3 6 128,0 9-80,-4 2 64,0 8-48,-4-2 81,3 2-97,-3-4 0,0-5-112,0-4-160,1-7-528,-2-5-1313,1-12-1424,-1-1-1634,-3-21-1135,-8-11-1890</inkml:trace>
  <inkml:trace contextRef="#ctx0" brushRef="#br0" timeOffset="330317.2609">16478 9691 9092,'3'-7'2273,"-2"5"881,4-3-2626,1 2-16,4 1-96,4 1-112,3 2-111,-1 1-81,2 3-32,1-1-64,-4-2-112,-2-1-497,-2-2-175,-5-1-2594,-2-2 353,-3-1-5843</inkml:trace>
  <inkml:trace contextRef="#ctx0" brushRef="#br0" timeOffset="338593.4218">20897 9782 6243,'1'-8'2033,"1"9"384,1-6-1665,0 3-175,2 0-129,-1 1 32,0-1 0,0 4 96,1-1 17,2 3 31,-1 3-64,-1 1-48,2 1-79,-1 5-81,0 7-80,-2 1-32,2 3-64,0 0-80,0 0-16,0-3-64,0-2 16,-1-7-32,3-4 16,-1-3 16,2-7 32,-1-4-32,4-9 16,0-2 0,6-10-16,-1 2-48,2-5 32,-4 5 0,3 0 16,-4 6-48,0 2 16,-2 8 16,-2 2 80,-1 4 16,-2 6 81,-1 4-17,-3 7-16,0 1-48,-1 8-16,-1-4-48,-1 7 32,1-7-64,0 0 48,2-4-64,4-5 48,0-4-48,4-3 48,2-5-48,5-7 48,1-4-64,3-7 48,0 2-32,1-4 0,-3 6 0,-5 2 16,0 5-16,-3 6 48,-1 3 16,-1 9 16,0 4-16,1 8 16,-1-3-32,2 4 0,0-4-16,2-3 0,1-7 0,5-3 16,2-6-64,4-8 64,-1-5-16,1-9-32,-5 0 0,2-7 16,-5 1-16,-1-2-16,-4 3 48,-4-1-48,-3 4 16,-4 0-16,-2 7 32,-6 2-32,-4 5 16,-8 3 32,-2 4-32,-5 5 0,2 4 16,-1 6 16,2 2-32,3 9 16,4-3 0,6 8-16,3 1 0,2 2 16,6-3 0,6-2 32,0-7-16,6-5 32,0-5 0,9-6 16,-3-6-31,8-8 15,-4-4-64,2-3 0,-6 0 0,1 0 16,-4 5-16,-1 2 16,-5 4 0,-2 5 0,-2 4-16,-1 7 16,-3 3-16,-1 8 32,1-2-32,0 0 32,3-3-48,2-4 64,0-4-64,2-4 48,2-4-32,3-5 32,0-5-64,3-2 48,-3-3-48,5-4 48,-3 3-32,3 2 32,-2 8-16,0 2-16,-6 5-32,1 10 16,-4 3-32,-2 10 48,-5 1 0,1 4 48,-2-6-48,-1 3 16,2-9-161,4-3-31,2-5-96,2-6 64,-1-6-32,6-6 144,-4-4 32,5-3 80,-3-3-32,0-7 32,2 2 0,1-3 16,1 6-48,-1 3 64,-3 7-32,-1 3 32,-4 2-32,2 8 32,-1 5-32,-1 9 48,-1 2-48,3 7 32,-3-1-32,2 5 32,-3-1-64,1 8 64,-3-3-64,-1 9 16,-2-6-32,1 7 48,-4-6-64,1 4 64,-1-8-16,-6 5 48,0-7-32,-6 3 128,-1-8 80,-9 1 144,3-5 160,-8-6 145,1-6 31,-7-6-64,4-4-15,-3-8-177,8-2-112,6-12-64,8 1-80,11-11-48,14 0-32,16-8 0,4-2-48,11-12 0,-2 2-32,13-5-112,-5 5-912,5-7-785,-8 0-3217,7-14-81,-8 2-6850</inkml:trace>
  <inkml:trace contextRef="#ctx0" brushRef="#br0" timeOffset="331702.544">18256 9897 7668,'3'-10'2433,"-2"6"624,0-3-1888,-3 0-273,0 0-32,-1-1-239,-2 1-97,-3-3-160,-4 0-32,-5-1-64,-1 2 32,-2 0-63,-2 2-17,-3-1-64,0 5-48,1 0-32,1 3-32,3 2-16,3 1-32,2 1 32,5 5-48,-1 4 16,5 2-16,1 4 32,3 5-32,4 4 32,1-1-32,5 3 64,1-2-16,7-2 112,-2-5 80,8-6 80,-1-6 16,5-7 1,-2-5-1,6-10-64,-1-3-48,0-7-32,-3 2-32,-1-7-80,-7 3-16,-3-3-48,-3 6 32,-2 3 64,-4 8 16,-1 4 0,-3 6 32,1 8-16,1 6-48,-2 8-48,0 3 0,0 1 0,0-2-32,1-1 16,0-4-176,1-5-176,2-5-608,2-6-257,3-5-736,4-11 48,1-5-2336,4-10 687,-1-2-5074</inkml:trace>
  <inkml:trace contextRef="#ctx0" brushRef="#br0" timeOffset="330562.8495">16453 9810 9300,'-6'10'2770,"6"-7"719,-2 3-2624,3 1-49,3 1-240,5 1-112,6-3-127,4 0-113,6-3-64,1-2-128,5-2-256,-4-2-721,2-3-255,-7 0-2642,-1-3 160,-5 0-5458</inkml:trace>
  <inkml:trace contextRef="#ctx0" brushRef="#br0" timeOffset="343175.0867">5538 10528 7283,'3'-6'1809,"3"1"672,6-4-1984,8 0-97,3-1 64,10-6-144,-4-2 48,1-5-112,-5-1 129,-2-5-49,-5 4 112,-4-6-80,-4 4 0,-3-2-160,-4 0-32,-1 1-128,-3 2 16,-2 3-48,-3 4 32,-1 6-32,-1 3 33,-4 3-49,2 5 16,-7 7-16,-2 4 32,-9 6-64,2 1 64,-3 4-32,7 1-16,1 6 0,7 4 32,2 10-48,5 1 64,6 4-48,5-2 32,6 9-32,6-8 48,9 3-48,5-8 48,6-6-48,-3-9 32,6-10-32,-4-5 16,4-4 0,-5-6 32,2-5-64,-5 0 64,2-8-32,-7-1 32,-1-6-48,-7 3 32,-2 1-32,-5 5 48,-5 3-32,-2 3 32,-2 3-32,-1 4 32,-1 4-48,2 2 32,3 1-32,2 1 48,4-3-48,1-3 32,1-7-32,0 0 48,2-7-48,2-2 48,0-5-32,0 0 32,0-5-32,-2 1 112,0 0-64,-2 1 64,-4-2-48,-4 2 112,-1 0-112,-4 6 80,-5-2-48,-3 7 32,-6 1-96,0 3 96,-5 5-48,-1 5 112,1 8-48,2 3 48,4 8-80,1 3 33,4 14-113,4-4 16,5 9-32,3-7 32,5-2-48,2-9 0,6-3 0,3-10 16,8-5 0,2-5-64,7-8-241,-4-6-671,6-6-209,-7-3-2608,2-9 191,-9-3-5410</inkml:trace>
  <inkml:trace contextRef="#ctx0" brushRef="#br0" timeOffset="341299.9618">3556 10587 5987,'-8'-5'2129,"3"5"272,-4-2-1409,0 1-496,-2 0-31,0-1-241,0 2 16,-2 2-160,1 0 16,-1 2-64,1 1 48,-4-1-48,-1 2 48,0-2-48,4 5 16,0 3-32,3 1 16,2 0-48,3 3 64,1 0-48,5 2 16,1-1-32,3 2 48,-2-1-64,5-4 48,1-5-32,3-3 112,1-6-16,3-3 80,2-10-64,2-3 48,0-3-112,0 3 16,-2 2-48,-2 3 49,-1 4-49,-4 3 96,0 5 48,-2 2 64,-3 7-16,1-2 48,0 7-80,0 4 0,3 4-112,-1-4 32,5-2-48,1-6 16,6-3-16,3-6 144,4-9 16,0-7 160,5-13 17,-3-1 79,-2-17-96,-2 2 64,-1-11-144,-4 2 0,-3-5-95,-4 4 15,-3-2-112,-5 12 16,-2 0-64,-5 11 48,-7 0-32,-1 11-16,-8 3 0,0 8 0,-5 5-16,2 10-16,-3 6 16,4 3-32,1 10 0,1 4 16,2 13-32,4 0 32,2 10 0,4-6-16,4 8 0,5-9 48,5 1-48,2-11 16,5-4 16,2-4 0,8-4-32,1-10 0,8-3 32,-3-8-16,7-8 0,-5-2 16,3-13-16,-6 0 16,-4-11-16,-5 5 32,-4-6-32,-5 3 32,-4 0-48,-4 3 32,-4-1-16,-2 7 16,-2 0-48,-2 5-16,-3 5-32,3 5-32,-1 5-32,1 5 48,4 10 16,5 4 16,3 12 16,3-1 48,3 13-16,0-3 32,4 8-16,-1-6 32,0 2-48,0-3 48,-2-2-32,-5-4 16,-2-6-16,-3-3 64,-5-8-32,-4-5 32,-6-5-16,-3-4 32,-5-4-64,3-2 0,0-6-32,5 0 0,5-10 0,2 2 0,7-7-16,4 5 16,6-6-48,7 6-257,9 0-127,0 4-128,6 0-48,-1 3 63,6-1 209,-5 0 160,2-3 112,-9 3 80,-1-3-32,-7 2 64,-4 1-48,-5 1 32,-3 2-32,-3 2 48,-5-1-48,-1 2 112,-5 1 16,-1 3 144,-5 1 33,-1 3 143,-2 6-32,-1 3 32,-3 5-160,4 0-16,5 6-144,4 1 0,10 4-112,5-2 0,8 2 16,6-3 0,2-4-32,-2-5 32,3-6-16,-4-1 16,2-8-16,-3-3 16,0-6-16,-4-4 33,-3-5-33,-5-6 80,-3-3-64,-1 3 64,-5-2-64,-5 7 80,-3-3-96,-2 6 64,-5-3-64,0 3 80,-5 0-80,3 4 144,1 3-32,5 3 48,4 1-48,5 4-16,6-1-112,5 2 32,10 2-48,0 0 48,9-1-256,0 1-913,8 0-47,-2 0-2706,5 3-64,-6 2-5186</inkml:trace>
  <inkml:trace contextRef="#ctx0" brushRef="#br0" timeOffset="344880.9205">7425 10458 9508,'-6'0'2690,"3"2"751,-2 9-2753,3 4 33,2 14-321,1 3 32,2 8-128,-1-4 0,2 7-127,-1-6 47,2 2-144,1-8 16,4-7-80,0-7 32,3-8-48,0-4 32,5-11-48,-1-9 0,6-9-80,-1-2 0,7-4-48,-4 5 32,1-7 32,-5 4 64,-2 5 0,-6 7 32,0 7-16,-1 7 16,0 11-32,-2 3 32,-2 10 0,-1-1-16,-1 11-32,0-4 64,-1 5-48,1-5 16,3-1 0,0-7 0,3-6-16,0-5 48,3-8-48,0-6 32,6-6-48,0-3 32,7-4-33,-1 3 50,2 3-34,-1 4 66,-2 3-65,-5 3 48,-2 4-64,0 6 64,1 4-16,1 1 16,-1-2-32,-1 0 48,4-4-64,-1-4 32,2-3-32,-1-3 48,2-9-64,-2-3 64,4-5-48,-4 0 48,4-5-32,-8 3 32,-1-5-48,-4-2 32,-4-2-48,-3 3 48,-7 4-32,0 5 64,-7 5-32,-6 6 64,-11 6 32,-3 3 64,-2 8-48,6 4 48,0 9-80,7 3-48,4 7-48,5-4 32,1 4-32,5-5 0,4 1 16,3-8 0,6-5-48,1-6 16,4-9-16,4-3 64,5-8-32,1-1 32,2-2-16,-6 1 0,-1 1-32,-6 6 16,1 4 0,-3 2 0,-1 6 0,-2 1 0,1 9 0,1 2 32,0 5-48,0-4 48,1 1-32,-1-8 32,4-4-48,-1-2 32,5-11-32,2-4 16,6-10-16,-1-4 32,5-7 0,-4 0 64,2-7 0,-4 0 80,3-11 32,-2 3 64,-1-8-31,-3 7 63,-3-2-64,-9 8-32,-2 2-80,-7 8-32,-8 3-48,-5 12-32,-7 4 0,-2 11 0,-5 11 0,3 8 32,1 16 0,5 2-32,3 14 16,1-4 0,4 8-32,3-6-48,6 4 64,1-9 0,6 0-32,0-12 16,10-6 32,2-11-48,11-7 0,-3-9 48,10-9 0,-3-6 16,8-7 0,-3 1 0,3-10-48,-10-1 48,0-6-16,-5 1 16,1-5 0,-6 4 64,-2-2-16,-8 7 0,-5-2 16,-3 6 48,-8 0-96,-6 7 32,-9 6-16,-4 5-16,-7 4-16,1 3 64,-2 12 0,4 11 32,1 16 81,8 6 111,6 16 0,2-1 112,9 14 16,7-10-16,8 7-127,1-7-33,4 1-128,1-19-80,3-8-160,4-15-384,3-15-593,3-13-4113,0-26 832,-14-25-10325</inkml:trace>
  <inkml:trace contextRef="#ctx0" brushRef="#br0" timeOffset="344280.0076">6970 10682 7251,'14'-16'2017,"1"4"656,2-12-1920,4-4-97,-1 0 80,-2-1-287,-3 0 47,-6-1-192,-2 3-32,-3-2-128,-2 6 16,-6 0-128,2 6 32,-7 2-80,2 4 64,-4 2-80,4 3 48,-2 6-48,1 4 48,2 3-48,3 2 64,3 7-80,5 3 80,4 10-48,4-1 64,4 9-48,-1-1 112,7 8-80,0-1 112,1 2-15,-4-4 127,-2 3-80,-6-7 80,-5-1-112,-1-9 64,-7-4-64,-4-9 128,-7-1-64,-3-7 128,-7-2-127,-1-4-17,-6-4-144,3-3 16,-1-6-96,7-1-64,2-9-321,10 0-495,4-4-321,7 1-2544,8 4 351,5 3-5634</inkml:trace>
  <inkml:trace contextRef="#ctx0" brushRef="#br1" timeOffset="469931.4894">9850 10751 5891,'-4'-2'2065,"3"2"240,0-2-1425,-2 1-528,2-1-48,-1 2-15,0-1 15,-1 2 48,2-2-16,-2 2 0,1-3-48,1 2-32,0 0-96,-2-1-15,1 0-81,1 1 32,0 1-64,0 0 32,1 1-48,0 0 32,0-1-48,1 1 16,-1-2-160,2 1-96,-2 0-257,1 1-2416,0 4 624,-1 3-6227</inkml:trace>
  <inkml:trace contextRef="#ctx0" brushRef="#br1" timeOffset="498109.7341">12145 11165 11829,'-14'20'3954,"8"-13"416,-2 9-3201,4-7-929,6-2-720,4-3-881,9-5-480,1-7-2513,6-7 48,-2-9-4914</inkml:trace>
  <inkml:trace contextRef="#ctx0" brushRef="#br1" timeOffset="499025.9368">14798 11396 6931,'-2'-3'2337,"4"-1"417,0 0-1826,-1-2-176,5-1-239,-1 1 143,-2 0-112,0 1 64,-2 0-127,-1 2 63,0 1-192,1 3-16,-1 3-160,3 6-32,2 10-112,4 8 0,1 9-48,1 5-48,-1 5-48,1 1-16,2 13-32,-3 0 48,1 14 0,-7-4 80,-1 6 48,-4-9 160,-4 3 32,-2-11 240,-5-3 33,1-14 143,-2-8-96,1-15 48,-5-7-223,5-9-49,-6-12-176,4-5-32,-4-14-64,2 1-16,-1-10 32,0 1-16,0-2-48,-1 3 48,2-3-64,5 2-16,4 1-64,2 7 16,9 1-96,4 6 0,10 3-17,1 7 33,10 3 0,2 2 64,10 2-48,0 2-16,9 0-32,-1 0-80,5 0-96,-5 2-1,6 1-31,-8 4 32,4 4 48,-6-2 48,6 1 96,-5-4 64,1-3 16,-9-3 112,-4-5 0,-10-1 48,-4-3-16,-5-1 112,-6-2 0,-4 0 208,-5-3-32,-5-1 80,-6-1-112,-9 2-15,-11-1-193,-4 2 0,-3 4-96,4 4 64,-1 2-32,5 5 64,0 6-32,8 8 32,0 8-80,7 6 32,2 9-48,6 2 32,6 10 0,6-1-48,5 5 64,8-5-16,1-15 112,5-12 32,0-7 80,9-16-48,0-6 80,6-13-96,-4-2 0,1-15-80,-6-2 16,-4-13-80,-6 8 1,-5-4-50,-5 5 34,-5 2-17,-7 9 64,-4 3-48,-2 10 32,1 4-32,1 8 48,2 6-32,2 5 0,2 10 0,2 4 16,5 6-80,4-4 16,13 1-112,8-8-385,15-4-431,1-6-705,13-13-2561,-4-6 304,10-4-5810</inkml:trace>
  <inkml:trace contextRef="#ctx0" brushRef="#br1" timeOffset="500226.2249">16300 11387 5010,'0'-2'4386,"0"-2"-368,0-1-1553,1 1-2689,1-1-1489,2-1-1456,3 4 2529,-2-1 1104,0 2 1089,-1 4 1008,-1 5 944,0 5-3008,-1 11-177,3 3-144,1 11-96,1-2 0,-1 15-128,0-2-80,-2 17-64,-1-5-16,-2 16-65,0-10 97,-2 4 64,-3-10 160,1-3 96,-2-18 145,1-10-17,0-13 80,-4-13-144,0-13-16,-1-18-112,2-5-48,1-18-96,-3-2-96,0-15-32,-2 7-32,0-8 0,3 12 80,4 3 80,1 11 64,4 2-16,2 8 48,4 1-64,1 9 64,0 4-32,3 8 96,3 3 16,2 2 160,6 4 0,-1 1 80,7 1-96,-2 0 48,8 2-160,-4-2 33,6-1-113,-1 0 16,5-1-64,-8-2 128,1 0-64,-8-1 96,3 0-48,-4-1 64,0-2-128,-4 1 32,1-1-80,-4 1 48,-4 2-80,-2 2 64,-1 0-64,-4 0 48,-2 1-48,0 0 0,-3 0-64,-1 1-128,-4 0-176,1 0-225,-5 1-159,1 0-256,-4 0-81,2 2-256,-3 0 81,1 1-2322,-4 4 673,-1 2-5635</inkml:trace>
  <inkml:trace contextRef="#ctx0" brushRef="#br1" timeOffset="480066.3842">2203 12010 7571,'-2'0'1857,"0"-2"688,1 3-2240,-1-4 15,1 1-128,1 2 0,2-4-80,0 2 0,0-4-80,1 4 16,-3-3-64,1 3 80,0 2-32,2 1 96,0 6-48,3 2 64,2 3-64,2 3 16,1 4-96,2 0 48,2-3-48,-1 0 48,2-4-48,-2-1 112,2-5-15,0-2 159,0-5-32,1-4 128,0-5-96,0-2 32,2-2-144,-2-1 16,5-5-112,-2 0 32,3-7-80,-4-2 64,-1-11-48,-4 2 48,-1-9-48,0 5 48,-1-7-64,0 5 32,-2 2-48,-2 7 64,-1 0-80,-2 4 64,-2 4-64,-1 6 64,0 4-48,0 9 32,-1 7-32,-1 8 64,1 13-80,-2 4 48,-1 13-16,0 2 16,-1 9-32,0-2 64,0 9-48,1-5 33,-1 6-50,0-7 50,0-3-66,-3-11 66,0-1-66,-4-7 82,3-3-65,-1-7 64,-1-2-64,0-5 80,-4-4-80,1-3 144,-5-4-48,1-3 64,-5 0-48,4-1 96,-1-1-128,5-2 0,1 2-16,6 0 16,2 0-96,3-2 64,6 0-16,5-3-16,9 2 0,6-2 32,6 2-48,-2-3 48,6 2-32,-1-2 16,4 1-16,-1 1 16,7 0-32,-3 3 32,7 4-32,-3-1 64,-1 0-64,-7-3 48,1 0-64,-4 1 96,3-1-112,-7 3 80,0 2-48,-5-1 16,0 2-32,-6 1 144,-3-1-32,-4-1 144,-2 0 0,-3 0 96,-2 0-79,-3 0 63,-3-3-128,-2 0 32,-4-2-128,-3 1 16,-3 0-96,-3 0 32,-5-1-80,-2 0 96,-5 2-80,3 3 64,-3 0-64,6 3 80,-3 3-80,5 4 48,-4 7-64,4 4 0,-2 9-64,6 3 32,2 4-32,3-3 48,5 3 16,3-8 32,5 5-48,3-8 96,8 1-80,0-9 64,4-3-32,0-6 48,3-7-64,1-6 64,7-12-48,-3-5 48,7-6-32,-5-4 64,7-7-48,-5-6 64,5-8-32,-6-2 64,0-5-64,-7 4 64,3-4-64,-4 12 32,-6-3-64,-4 8 32,-4 0-32,0 9 32,-2 4-64,-2 11 48,-1 6-32,-1 7 0,-1 8-16,-2 5 80,0 14-80,-1 6 48,3 9-16,-1 3 16,3 10-80,0 0 80,0 10-48,0-8 0,2 6 16,3-2 0,3 3 0,2-10 32,2-1-32,1-8-16,6-2 16,0-8 16,8-2-48,3-7-112,7-3-208,0-6-272,7-6-353,-4-1-255,3-6 15,-4-1 80,1-9 225,-4 1-321,3-5 17,-7 2 79,1-6 81,-6 4 512,-1-5 832,-5 7 560,-2-4 97,-7 4 207,-6-4-335,-1 3-17,-6-7-208,-4 6 129,-3-4-161,-1 3 80,-6-1-192,2 5 81,-1 0-193,2 3 16,0 4-176,2 3 16,-2 5-176,1 2 48,-1 10-96,2 0 64,-1 14-64,1-1 64,-1 7-48,3-2 32,1 5-32,2-1 48,3 3-48,1-7 32,5-2-32,1-8 48,5-6-96,-2-6 96,8-9-48,-1-9 64,4-13-48,2-4 96,10-10-96,-6-4 48,5-13-48,-8 0 48,1-9-16,-1 5 32,2-5-48,-5 9 48,-3 0-64,-4 12 16,-3-1-32,-5 10 64,-2 6-80,-1 9 96,-2 6-64,-2 6 64,-1 13-32,-1 7 48,-3 14-16,1 3 144,0 16-31,0-2 159,4 13 0,0-4 96,5 9-96,-1-12 16,4-1-176,1-13 1,4 1-129,4-7 16,3-6-32,2-11 0,7-4-144,0-8-417,13-10-415,-3-8-641,9-4-2609,-3-2 416,3-17-6034</inkml:trace>
  <inkml:trace contextRef="#ctx0" brushRef="#br1" timeOffset="399510.1639">1008 11452 8244,'-3'2'2737,"3"1"545,0 6-2258,2 2 81,3 3-257,2 3 80,3 8-111,2 2 31,1 9-256,1 3-47,3 11-193,-5-5-80,1 9-112,-4-8-16,-2 3-16,-3-5 80,-3 6 32,-4-2 96,-1 6-15,-3-5 63,-4 3-80,0-4 48,-5 2-96,-1-11 80,-2-1-64,-3-7-15,-2 1-81,-1-8-32,2 2-80,4-1-16,2-2-48,6-1-48,2 0 16,5-6-64,3 0-48,2-4-96,3 0-81,2-2-303,0-1-96,0-1-449,-3-2-239,1-2-673,-3 0 32,0 1-2273,-4-1 432,-7 0-4690</inkml:trace>
  <inkml:trace contextRef="#ctx0" brushRef="#br1" timeOffset="398040.6476">374 11500 6627,'-1'-5'2145,"0"3"608,1-2-1776,-1 2 63,-1 1-127,1 1 63,0 0-160,1 1 17,1 1-161,0 5-32,1 1-207,-2 5-81,1 0-176,-2 2-64,-2 9-64,1 2-16,2 11-16,0-1 16,1 6-16,4-4 0,0 0 0,-1-6 16,2 1-32,0-6 0,3-3 0,-1-5 16,0-6-32,1-4 32,2-3 0,-2-4 0,6-1 0,1-1 0,7-3 16,-2-2 0,7-1-48,-6 1 32,4-1-16,-5 3 16,4-1-16,-4 1 0,0-1-16,-2-2-32,0 1-128,-3-1-176,2-3-112,-4 2-273,-2 0-143,-3 0-337,-3 0 33,-1 0-2306,-4-2 609,0-1-5507</inkml:trace>
  <inkml:trace contextRef="#ctx0" brushRef="#br1" timeOffset="485593.9007">9286 11573 9925,'3'-2'2689,"1"3"672,4-3-2736,4 2-209,8-1-48,0-2 128,12-1 128,1-2 65,13 1-97,1 0 16,8 0-127,-6-1-81,7-1-96,-3 2-80,9 1-96,0 3-48,4-1-48,-14 0-32,-1 1 32,-12-2-32,1 3 16,-9 0-16,-3 0 0,-5 0-352,-6 2-256,-6-2-849,-4-3-336,-1 0-2609,-8-3 240,-2-2-5154</inkml:trace>
  <inkml:trace contextRef="#ctx0" brushRef="#br1" timeOffset="485078.5391">9710 11665 7075,'-6'-7'2721,"-3"0"65,1-3-1650,1 0-1088,1 1-64,1 0-48,-1-4 112,-2 0 160,0 0 145,0 4 207,-1-1 112,-1 2 96,3 4-79,1 0-33,3 2-192,0 2-96,0 3-127,3 1-65,2 8-48,4 4 32,1 13 32,1 2 32,3 14 64,-1 0-64,-2 11 0,2-1-32,-1 6 0,1-9 17,-3 2-1,-2-14-32,-1 1-48,-3-11-48,-1-2-64,0-9-240,-1-3-112,0-7-433,-1-5-239,-2-6-609,-1-8 80,-5-7-2448,-3-8 639,-5-6-5362</inkml:trace>
  <inkml:trace contextRef="#ctx0" brushRef="#br1" timeOffset="497306.7923">13029 11542 8260,'2'21'3185,"-1"-16"81,2 6-2146,3-4-704,8 0-432,2 1 0,10-6-32,-3 0 16,4 0 16,-4-8 32,6 2 0,-3-3 16,6 1 0,-4 1-16,5-1 0,-4 0-16,1 3 0,-3-1 0,-2 0 0,-4 1 16,-4 1 0,-5 0 129,-5 2 63,-2-1 144,-6 1 16,-3 3 32,-4 1-128,0 4-64,-7 1-144,1 3-48,-3 12 0,1 0 0,2 13-32,0-1 16,1 15 0,4-2-16,-1 12 0,6-8 16,0 0 32,4-12 16,3-3 0,3-14 16,5-4 0,3-8 17,6-10-17,0-4 0,8-14-16,0 0 16,4-8-48,-3 1 0,1-3 16,-4 4-32,2 2 16,-4 10 0,3 4 16,-7 7 16,4 13 32,-3 1-16,5 8-16,-2-9-400,6-2-497,-7-7-3009,-2-2 449,-10-14-7364</inkml:trace>
  <inkml:trace contextRef="#ctx0" brushRef="#br1" timeOffset="484019.4719">7552 11669 12678,'-2'10'3553,"0"-5"593,1 2-3745,1-4-1026,6 0-543,1-3-449,3-4-16,-1-4-1488,3-7-337,0 2-175,2 0-1890</inkml:trace>
  <inkml:trace contextRef="#ctx0" brushRef="#br1" timeOffset="398640.8506">693 11647 9764,'-5'0'3714,"3"0"480,-2 4-2657,-1 6-145,-3 6-591,2 4-65,0 5-272,1 1-47,0 4-113,3 2-16,-1 3-96,0-4 0,2 0-80,-1-6-32,1 3-32,1-3-48,1 3 0,2-4 0,-1 1-96,1-7-320,-1 0-208,4-5-609,1-5-352,2-3-624,0-9 128,-3-4-2129,4-2 625,2-1-4611</inkml:trace>
  <inkml:trace contextRef="#ctx0" brushRef="#br1" timeOffset="501080.461">16361 11735 8388,'0'-3'2593,"0"2"432,3-1-2176,2-2-529,2 1 16,4 2-96,2-2 176,1 2 1,2 0 239,8-1-64,0-1 80,6-2-159,1 2-17,5-4-288,-4 0-64,2 0-128,-7 1 16,1-1-64,-3 2 0,-1-2-64,-4 6-96,1-1-144,-7-1-256,1 1-193,-5 2-415,-1 0-97,-1 2-2353,-1 3 577,-3 0-5555</inkml:trace>
  <inkml:trace contextRef="#ctx0" brushRef="#br1" timeOffset="484235.5326">7923 11675 11957,'0'0'3906,"-3"1"352,1 0-3361,0 3-1025,3 2-481,-2 5-15,1 8 16,-2 3 208,-1 12 368,-3 3 368,-5 14 96,1 0 160,0 5-48,2-10-63,2 1-337,4-13-64,1 0-208,1-13-128,4-5-129,4-6-15,5-7-48,1-6 144,6-10 80,0-3 160,5-6 32,-2 1 144,3 1 0,-4 5 96,1 1 0,-6 5 64,2 2-48,-4 6 32,3 4-32,-7 6 49,1 5-1,-3 2 64,2 6-16,-1 3 16,0-1-112,2-3-80,-1-4-336,1-6-704,3-4-641,0-5-2993,2-7 176,-3-5-6643</inkml:trace>
  <inkml:trace contextRef="#ctx0" brushRef="#br1" timeOffset="482455.022">5528 12044 9748,'0'-4'2770,"1"2"591,-1-2-2608,4-4-657,-1-5-32,-1-2-48,-1-4 16,-3-3-32,-4-2 160,-3-2 16,-1 1 80,-6-3-16,0 5 80,-1-3-192,1 5-16,-1 1-176,4 5-32,0 4-112,0 4 48,0 10-48,3 6 80,0 12 48,-1 4 80,-1 14-32,1 0 48,-1 11-32,0-4 48,5 0-48,3-5 32,3-5-48,5-6 64,3-6-64,3-10 64,2-3-64,1-9 80,5-8-64,0-7 64,5-6-80,-1-2 80,0-2-64,-4 3 48,2 3-48,-5 6 64,1 2-32,-4 5 64,-1 5-32,-1 2 64,3 10-80,-3 4 80,6 9-80,-5 1 32,7 4-48,-1-7 48,5-2-208,-2-6-544,-1-6-609,-2-3-2288,6-11-17,1-4-5058</inkml:trace>
  <inkml:trace contextRef="#ctx0" brushRef="#br1" timeOffset="496374.5699">12705 11864 8052,'-11'11'2081,"6"-10"624,-6 1-2289,1-3-224,-2-6-112,-1-3 16,-2-5-64,0 1 0,2-3-32,-4 1 16,0 2 0,-2 1 32,1 5 16,2 3 0,-2 4 0,2 3 0,0 10 0,0 3-16,3 11 0,3 3 49,4 10-17,1 2 16,4 1 16,2-5 16,2-3-32,3-2 64,4-7-16,1-9 16,8-5 16,-1-10 16,8-9-80,-3-9 0,6-2-80,-2-4 0,4-5-48,-4-2 48,1-8-32,-6 5 16,-4-5 32,-4 10 80,-6 0 16,-3 4 81,0 6 15,-5 3 48,-4 6-80,-2 3 0,-2 8-16,1 5-80,2 6-80,2 3 32,1 3-64,3 0-48,2 1 48,5-3 0,3 2-32,2-4 48,3-2 0,-2-5-32,3-3 48,-4-3-16,3-4-16,1-3 32,3-3 0,-2 0-32,3-1 16,-4 1-32,-2 0 16,-1 1 0,1 0 16,-2 1-16,1 2 64,-5-2-16,1 4 0,-3-1 48,-1 1-16,-2 1 0,-2 2-16,-1 4 0,-1 3-16,-2 2 16,-1 9-47,-1-2 15,-1 8 16,-1-3 16,-4 7 0,3-8 48,-1 4 0,1-1-16,2 1-32,2-5-16,2 2-32,2-7-16,5-1-48,1-4-224,4-3-145,2-4-495,5-8-256,1-3-2642,5-8 560,1 2-6098</inkml:trace>
  <inkml:trace contextRef="#ctx0" brushRef="#br1" timeOffset="483155.1579">6510 11883 8196,'3'-13'2609,"-6"3"368,2-1-2112,2-1-721,-2 3-32,1-1 0,0 2 160,-2 2 32,-2 1 64,-1 3 81,-1 2-17,-3 4-176,-1 1 16,1 11-96,1 2-128,2 8-64,2 4 32,3 6-64,1-4 48,6 7-48,2-5 80,3 4-64,-2-7 32,5 2 0,-1-10 48,0-3-64,3-8 64,2-6-16,2-6 64,2-10-48,2-4 64,2-10-80,-2 0 16,4-5-64,-4 4 64,1-8-80,-1 3 96,-1 4-48,-2 4 16,-2 4-32,-6 5 0,-3 5-48,-2 1 48,-1 11-32,-1 8 64,0 8-16,-1 6 32,0 4-32,-4 2 48,5 5-80,1-2 32,4 4 0,-3-10 16,2 0-48,2-9 96,5-2-80,0-9 80,3-3-64,2-7 48,3-7-64,1-5 64,5-9-80,-6-2 80,4-4-80,-4 6 48,-3-4-64,-2 6 81,-2 1-66,-3 7 66,-3 2-49,0 5 16,-3 4 0,0 4 96,-1 7 32,-2 0 128,3 7 48,-1 0 64,7 4-96,0-3 0,6 1-176,-2-3 32,4-1-112,0-4-16,6-4-32,-2-2-272,7-4-240,-7-4-448,6-2-289,-6-2-336,0-5-2240,-2 2 623,2-8-5794</inkml:trace>
  <inkml:trace contextRef="#ctx0" brushRef="#br1" timeOffset="487827.7241">11060 11860 6243,'0'-2'2241,"-1"0"192,1-2-1457,0 3-719,1-1-17,2 0 96,1 1 112,-1 0 112,0 0 97,0 1 31,0 0-32,1 1-112,0 0-143,3 2-113,5 1-112,5 2-16,3-2-32,8 0 48,0-1-48,6-4 16,0-4-240,8-2-192,0 0-576,6-2-161,-2 3-2593,2 1 449,-1 0-5651</inkml:trace>
  <inkml:trace contextRef="#ctx0" brushRef="#br1" timeOffset="502080.3508">17347 12061 9716,'1'1'3090,"-1"-2"640,1-1-2658,-1-5-192,1-3-335,-1-1 31,-1-2-208,-1 0 16,-3-4-160,-1 1 33,0 2-97,-1 3 0,-1 4-160,2 2-320,-1 2-433,6-1-800,-1 2-143,4-4-2482,2-7 288,0-4-4882</inkml:trace>
  <inkml:trace contextRef="#ctx0" brushRef="#br1" timeOffset="495788.63">12080 11894 7732,'1'2'1888,"-1"-1"626,2 0-2130,0 1-176,0 2 96,1-1 48,0 4 144,0 3-15,-2-1 79,1 8-96,0-1 0,0 6-160,-1-5-63,-1 10-113,0-1-64,-1 8-64,-1-2 16,-1 6 16,1 2 80,-3 4 64,1-1 144,-3 4 448,-1 6-432,-3-2-47,0-3-113,1-16 48,2-3-64,-2-8 64,2-7-32,1-4 0,-2-5-96,-1-2 0,-2-5-64,1-1-16,-4-4-16,1 0 48,-2-5-32,4 1 48,-3-3-16,7-1-16,-3-6 0,5 0 0,0-10-48,4 1-48,2-9-80,1 3-368,6-5-160,2 6-433,7-3-159,4 6-193,9 0-2113,1 4 673,6 1-5715</inkml:trace>
  <inkml:trace contextRef="#ctx0" brushRef="#br1" timeOffset="399094.3156">923 12006 11125,'-3'0'4162,"-1"0"464,-3-1-2737,0 1-897,1 3-271,-1 0-449,2 1-64,0-1-160,2-1 16,-1 2-48,3-2-144,-1-1-240,0-1-625,4 0-511,0-6-865,2-1-2322,0-4 257,1-7-5202</inkml:trace>
  <inkml:trace contextRef="#ctx0" brushRef="#br1" timeOffset="486030.4939">10234 12075 7603,'6'-10'3010,"-6"4"255,1-6-1984,0 0-305,0-2-367,-1 3-65,1 1-96,-1 5-64,2 3-32,-4 4-15,1 6-49,1 4-16,-1 10-64,0 3-32,0 10-16,1 0-80,0 8-16,0-2-32,1 5 16,1-4-64,1 3 16,-2-11-16,0 0 32,-1-14-16,-1-3 0,0-6 32,-2-2-16,0-6 16,-2-1 64,-1-5-16,-3-10 32,1-8-16,-2-10 16,2 0-64,2-9 17,2 2-65,1-4 48,2 3-80,1-4 32,2 8-32,2 0 64,0 9-64,1 3 64,2 6-32,2 8 0,0 3-32,5 4 80,-1 4 16,4-1 48,-1 4 32,2-1 48,1 1-32,1 1 0,-1 1 0,-2-4 0,-2 0-32,-1-4 16,-2-1-48,-2-1-48,-1 2-32,-1 0-16,-2 0-96,-1 0-64,-2-2-208,-2 1-128,-1 2-449,-1 0-127,-2 0-513,0 5 64,0 1-2480,-2 2 687,-5 1-5554</inkml:trace>
  <inkml:trace contextRef="#ctx0" brushRef="#br1" timeOffset="486695.8014">10263 12176 9108,'-3'3'3026,"2"-2"383,-2 0-2480,3-1-449,0 0-288,4-1-16,2 0 112,4 0 112,2 1 128,0 1 33,6 1-65,-3 2-176,5-3-96,-5 0-128,3-1-144,-1-2-320,1-5-224,-1-5-753,0-6-192,1 1-2448,4-6 351,-4-6-5090</inkml:trace>
  <inkml:trace contextRef="#ctx0" brushRef="#br1" timeOffset="528314.9423">3981 13820 8788,'4'-13'2209,"4"2"672,4-7-2400,9-2-465,0-2 48,5-6-64,-4 0 16,1-3-48,-6 4 128,-1-6-48,-2 7 80,-5-8-32,-1 7 80,-1-7-112,-4 4 32,0 0-96,-2 1 16,-5-2-112,1 4-48,-1 3-368,-2 6 239,-14-12 65,-12-4 32,-1 4 112,5 11 0,4 6 64,1 12-32,4 9 32,2 13-16,3 4 48,0 13-64,5 5 80,-1 11-48,5-5 96,2 14 32,1-5 176,3 6 17,0-14 143,5-3-80,1-11-32,4-4-176,1-8 0,4-7-160,3-6 48,1-11-48,-1-7 64,1-10-96,-3 2 96,3-2-48,1 4-48,-2 0 64,1 4-32,-4 4 16,-1 2 1,0 5 79,2 4-16,-3 5 112,6 0 16,-2 2 112,7-3-96,-3-5 64,7-2-128,0-3 0,6-2-144,-3-5 48,1-7-64,-9-2 0,1-4-16,-8 1 32,1-1-48,-5 1 48,-4-2-16,-3 0 16,-4 0-48,-4 3 16,-4-1-128,-4 3-64,-9 0-128,-7 3 32,-8 3 16,1 3 144,1 4 48,8 7 144,1 6-32,9 5 64,5 5-80,3 4 48,7 6-48,3-3 32,6-1-64,3-8 112,7-5-16,0-5 64,7-2 0,2-5 32,1-5-112,-5 0 64,2-5-96,-5-2 0,-2-7-16,-2 0 32,0-1-64,-2 5 48,-1-3-48,-2 3 48,0 0-64,0 1 64,1 1-48,-1 2 64,1 2-96,0 2 80,2 2-48,-3 3 32,3 3-48,-2 3 80,5 5-48,-4 1 32,-1 1-32,-2 2 48,0 4-80,-3-1 16,0 4-16,-2-4 64,-4 2-64,1-4 64,-2-2-32,2-5 32,-1 1-32,4-2 129,3-2-17,4-1 96,5-1-16,2-1 16,4-2-80,2-5 0,4-2-64,2-1 80,9-6-48,-1-5 96,2-16-32,-9-1 48,-3-9-80,-2 3 0,3-7-96,-5 6 49,-3-7-97,-9 9 0,-5-6-65,-4 6 17,-7-8-112,-4 10 64,-5-1-32,0 8 96,-1 3-48,4 11 80,3 8-48,0 4 32,8 12-48,2 10 64,6 15-48,1 5 64,5 12-32,0-2 48,2 11-32,-1-2 80,1 8-64,-2-4 64,0 8-96,-3-10 64,-3 2-48,-3-14 48,-5-4-48,0-8 96,-8 0-32,-2-7 112,-9-7-64,-4-6 48,-9-4-48,0-5 16,-6-5-112,3-2 80,-3-7-31,8-3 31,3-3-32,10 1 0,3-3-80,8 5-161,9-7-223,6-2-480,19-8-321,8-6-415,26-10-2338,3 3 544,18-8-5730</inkml:trace>
  <inkml:trace contextRef="#ctx0" brushRef="#br1" timeOffset="530238.4333">6301 13418 6499,'-4'-9'2945,"0"4"49,-1-4-1570,-2 3-543,0-1-433,-2 1-48,-3-1-192,0 0 0,-2-1-176,-2 1 32,-5 0-80,1 2 0,-3 2-48,1 1 16,-4 4-32,1 2 48,0 4-32,2 4 48,1 2-32,4 5 48,2 2-64,6 1 96,1 4-80,4 2 80,4 4-64,2-2 80,7 4-16,4-7 112,8 3-32,3-11 112,6 3-31,-1-10 15,4-4-80,0-4 16,2-8-80,-5-2 16,1-8-64,-5 0 64,0-6-80,-5 1 64,0-2-80,-7 1 64,-2 0-48,-4 4 32,-3 3-64,0 6 48,-3 6-32,0 5 80,-1 12-16,3 4 64,-1 7-32,4-1 64,2 5-48,4-3 16,3 3-16,0-10 48,5 3-80,-2-9 64,0-5-48,-2-3 32,1-8-48,-2-2 65,1-9-97,-1-1 32,0-2-48,-5 1 0,2 0-32,-3 2 48,-1 2-32,-1 3 0,0 4 0,-1 1 32,2 3-48,0 5 48,4 8 16,0 2 64,3 2 16,-1-4 80,6-2 16,2-6 96,8-6-64,1-6 16,6-11-64,-6-4 1,3-9-113,-6-3-16,5-13-64,-6-1 0,3-13-48,-6 6 48,-4-7-32,-7 9 48,-5-4-48,-7 1 16,-4-3-64,0 7 48,-1 8-48,1 14 0,0 10 0,3 8 64,0 20-81,3 12 65,1 17 0,1 7 48,0 17-16,2 3 33,0 14-66,-1-7 50,-1 7-33,-1-10-33,-4 1 17,-4-15 65,-5-3-65,0-15 64,-9-10-16,-1-10 48,-5-9-96,0-7 80,-5-10-80,5-4-32,-6-10-32,1-1 48,-1-4-17,11 2 33,4-2 0,7 0 48,14 0-32,9 5 17,16 2-50,6 1-63,22-3-240,11 1-640,21-7-417,-1-6-2737,20-10 241,-1-2-6020</inkml:trace>
  <inkml:trace contextRef="#ctx0" brushRef="#br1" timeOffset="532531.0144">8223 13213 6115,'-6'-2'1649,"6"2"480,-4-2-1745,2-1-96,0 1-112,1 1-16,0-6-32,0 6 48,0 0 0,0 4 96,-1 0-16,1 3 81,-1 5-49,0 3 48,1 13-80,-1 4 0,1 13-64,2 0-32,2 16-64,0 2-32,-1 11-32,-1-4-16,-1 13-16,-1-7 16,-1 13 0,0-14 16,-3 0 64,-3-17 97,-1-8 31,0-22 112,-4-9 0,2-15-32,-6-17 64,0-23-320,-6-14-16,3-11-48,4 10 16,4-11-16,5 9-16,2-4 16,5 9 0,9-5-32,2 8 32,8-2 0,0 11 16,6 1-16,4 11 16,10 6-16,1 8 32,15 3-32,-4 6 32,6 2-16,-8 1 16,4-1-16,-5 0 48,7-2 32,-6-3 80,8-3 0,-7-4 0,0-6-31,-12-2-49,-1-4-64,-6 3 0,-1-4 0,-8 2-16,-5-2 16,-8 0 0,-5-7 0,-4 4 0,-8-1 0,-2 5 0,-5 2-32,-1 7 16,-6 5-16,-1 6 16,-9 7-16,-1 7 16,-4 11 0,7 3 16,0 11-32,6 2 32,0 9-16,7 1 0,1 9 0,8-1 0,2 10 0,4-6 0,5 6 16,3-8 16,9 0 0,1-9 16,11-3-16,0-7 48,9-4-32,-3-7 16,4-5-32,-6-6 32,4-7-16,-6-4 32,3-9 0,-4-5 48,2-8-32,-4-2-16,-1-6-16,-4-3-32,-3-3-16,-6 3 0,-5-7 0,-2 7 0,-9-3 0,-2 7 0,-7-5-16,-2 6-16,-4 4-16,1 8 32,0 3-16,2 7 16,1 10 16,4 8 48,4 12 48,2 2 112,8 12 32,9 0 49,12 1 63,9-7 0,20-3-96,6-16-16,24-8-240,2-11-944,27-17-577,-6-10-2545,17-8-176,-8-12-5106</inkml:trace>
  <inkml:trace contextRef="#ctx0" brushRef="#br1" timeOffset="534265.8419">10739 13758 6979,'-9'-7'2065,"4"1"480,-2-3-1872,0-5-369,0-1-112,1 1-48,0 0-80,-1-3 0,0-1-80,-1-1 64,1 1-48,-3 0 48,0 4-32,-1 2 64,-2 2-32,-2 2 64,0 3-32,-1 2 80,3 3-16,-2 3 48,3 3-64,0 6 33,4 1-81,-1 2-48,3 6 16,1 0-64,3 0 64,2-6 16,4 5 64,1 0 0,6 7 16,2-3-64,3 2 32,5-6-64,4 1 32,0-6-16,3-4 64,-4-5-32,3-5 80,-6-3-80,0-6 32,-8-3-48,-3-3-16,-4-2-32,-8-7 0,-4 2-32,-6-5 32,1 9-48,-2-4 32,4 3-16,1 2 16,4 5-32,2-2 32,5 3-48,8 5 80,7 1 0,9 7 64,-1 2 17,5 0 63,-4 0-16,7-3 16,-4-1 16,9-2 32,-3-4-16,8-4-16,-4-5 0,7-8-48,-9-2-80,1-4-16,-9 0-48,0-1 16,-7 0-32,-4-3 32,-8 5-16,-3-1 32,-6 0-48,-4-1 17,-6 3-98,-8 1 1,1 3-144,-7 6 16,-1 6-48,-9 4 80,0 6 0,-4 6 144,7 7-16,-3 2 48,3 8-32,0 11 80,7 2-64,2 10 32,6 0-16,4 10 0,3-5 0,5 7 32,0-7-32,6 2 64,2-9-32,7 1 16,4-9-48,6-2 96,2-9-96,9-3 80,-2-10-64,6-4 32,-5-5-32,2-9 80,-7-5-48,0-7 96,-5-4-32,-2-2 0,-6-2-32,-2-5 0,-4 5-64,0 2 16,-2 10-32,0 1 16,-3 3-16,0 2 32,1 5-32,1-1 32,3 3-48,0 2 32,2 3-16,5-1 49,1 1-1,6-3 32,1-4 48,8-1 80,-3-7 0,4-5 0,-9-4-32,0-13-48,-4 0-64,1-9 0,-3 4-48,-4-10 16,-4 3-16,-3-2-16,-5 4-48,-2-2 32,-5 5-64,0 0 32,1 8 0,0 4 16,2 14-48,2 5 32,2 10-16,5 17 0,2 9-16,4 13 96,-2 4-64,3 14 80,1 2-48,1 9 32,-3-2-32,0 1 32,-4-9-48,-4-3 80,-1-3-64,-9-3 32,-3-10-16,-8-2 48,0-11-64,-8-3 80,0-10-48,-4-6-16,3-6 32,1-7 64,5-5-80,1-4 16,5-1 32,3-2-48,5 1-64,8-2 80,4 5-48,9-3 32,7 5-48,13 1 48,4 3-48,15-1 48,1 2-32,9-1 64,-7 0-80,-46 5 34</inkml:trace>
  <inkml:trace contextRef="#ctx0" brushRef="#br1" timeOffset="527497.4384">3764 13442 5907,'-3'2'1953,"1"3"224,2 2-1377,-2 0-640,2 0 64,-1-1-32,-2 0 144,3-3 17,-1 0 271,-2-2-48,2-4 160,0 0-143,0-2 15,-1-3-224,-2-1 0,2-5-144,-4 2 33,1-7-145,-1 1 32,-5-7-112,0 3 48,-5-6-80,0 1 16,-4 1-16,1 0 32,-3 0-64,1 2 48,-4 2-32,4 9 0,1 4-48,1 3 32,0 11-32,5 4 32,3 3-16,3 4 16,-2 20 48,2 15-64,-2 4 80,5-2-64,3-6 64,8 3-64,2-9 64,7 5-64,-1-12 96,8 0-64,-2-10 48,7 0-16,-2-1 32,4-3-80,-2 0 64,1-5-48,-6-2 48,-2-4-64,-5-2 64,-6-1-64,-2-4 144,-5 0 0,-4 0 32,-6-3 0,-5 0 32,-7-2-144,-2 0-16,-6-3-16,-1 0 0,-2-1-48,3 0 64,-2-1-48,4 0 17,3-1-17,4 0-209,5 1-1103,4 2 111,3 0-2496,3 2 415,9 0-5586</inkml:trace>
  <inkml:trace contextRef="#ctx0" brushRef="#br1" timeOffset="563355.7456">14237 13674 7523,'-16'2'2129,"6"-2"497,-5 0-2066,-1-5-432,3 0-96,-2-5-16,-1 0-64,-2-5 64,2 3-64,-3-2 64,4 4-32,-5 3 80,6 2-48,-2 5 64,6 3-48,2 8 32,2-2-80,0 7 48,4-2-64,-1 3 48,4 0-32,2 8 48,0-2-64,1 4 96,2-4 48,4 1 96,3-8 0,4-4 96,1-5-47,3-7-1,1-6-96,6-11 0,-2-6-80,7-10 0,1 2-80,5-10 32,-6-1-32,2-10 16,-6 3-16,3-6 32,-7 6-48,2-5 32,-6 12-48,-1 0 48,-6 10-32,-4 3 32,-5 13-32,-2 5 64,-3 8-64,-3 9 48,-3 9-16,-6 14 80,0 12 64,-2 11 96,3 1 96,-4 9 65,3-4 95,-2 4-32,3-9-16,6 4-64,0-7-79,6-2-145,4-12-80,8-3-32,3-13-160,8-4-176,2-8-625,14-11-303,1-5-2626,14-14 256,3-2-5554</inkml:trace>
  <inkml:trace contextRef="#ctx0" brushRef="#br1" timeOffset="562223.6567">12839 13341 5394,'5'9'2610,"2"-3"-193,4 3-913,6-3-1391,-1-1-113,5-2 80,1-3-96,2-3 80,-2-3-80,0 0 64,-1-4-16,-1-3 64,-3-2-32,1-1 80,-1 2-64,-2-1 16,-2 3-80,-1 0 16,-1 4-48,-1 1 48,-2 4-48,-1-2 48,-2 5-64,-3 1 64,-3 1-48,-2 5 32,0 1-32,2 7 64,-5 0-64,0 5 64,0 2-16,1 6 32,-2-1-32,-3 6 112,-1-1-32,-2 9 112,-1-1 16,0 4 48,1-6-31,2 6 15,0-3-80,3 1-32,1-8-80,2-5 16,0-8-96,3-5 48,3-6-48,5-7 64,0-4-96,8-6 80,0-6-80,7-7 48,-3 0-32,6-5 32,-5 4-32,5 1 48,-6 2-48,2 3 32,-4 5-16,2 3 16,-3 2-48,1 5 80,-4 2-32,2 7 64,-4-2 16,-1 8 64,-2 1-48,0 7 48,-2-1-96,2 0 32,-1-2-96,2-1 64,-1-4-96,4 0 96,0-3-80,5-5 48,0-2-64,5-3 80,0-2-96,4-4 96,-1-2-80,1-4 80,-3-1-64,3-3 32,-4 0-48,-1-4 64,-1 5-64,0-1 64,-2 0-48,1 0 48,-4 0-48,0 4 48,-3 1-64,-3-1 64,-1 2-48,-4-1 48,-1 1-32,-3-4 16,-3 0-32,-3-1 48,0 4-48,-5-4 32,0 2-32,-2 1 64,1 4-80,-2 1 48,3 4-48,2 8 48,-1 4-64,2 5 80,-2 2-48,5 5 48,0 3-48,4 4 32,0-2-32,1 3 48,2-6-64,-1 0 80,3-4-64,3-3 32,4-2-48,3-3 80,4-4-80,3-3 64,3-5-48,8-2 48,0-5-80,10-7 48,-3-4-368,8-2-112,-7-4-368,5-5-33,-8 2-2352,5-8 736,-5 6-5427</inkml:trace>
  <inkml:trace contextRef="#ctx0" brushRef="#br1" timeOffset="564842.0359">15658 13253 6259,'-4'3'1825,"4"-1"464,-2 4-1697,2 1-160,0 1-128,-1-3-112,1 0-15,0-1-81,0 0 48,-1-1 0,-1 0 48,1-1-48,-1 3 32,0 0-64,1 3 16,1-3-80,-1 3 32,1 1-80,-1 2 48,1 0-80,0 2 80,-2 3 32,1 2 80,-1-1 48,1 6 96,1 5 1,0 4-33,0 0-64,0 5-32,-2-2-128,0 1 32,0 0-64,-1 5 32,0-3 16,-1 1 96,-3-5-48,0-1 80,-3-3-64,2-3 32,-2-7-80,0-5 16,-3-5-80,2-2 48,-1-4-80,-1-5 65,-3-4-65,-4-5 48,2-3-48,-3-6 80,6 3-80,0-8 64,7 3-64,2-6 64,6-2-80,6-3 64,6 3-64,12-1 48,1 7-48,5-1-16,0 3-353,5-1-79,-2 0-320,5 3-49,-2 3-559,9 6-1522,-5 0 465,4 1-4642</inkml:trace>
  <inkml:trace contextRef="#ctx0" brushRef="#br1" timeOffset="526865.8216">1319 13256 9140,'3'10'2801,"-3"-7"417,2 6-2306,7 4-816,7 6-48,-2 8-80,3 1 80,0 8-48,-2-1 0,-2 7-16,-4-2 64,-4-4 81,-1-5-33,-2 25 96,-7 11-32,0 4 16,-3-10-32,0-7 48,-3-2-64,-1-9 48,-4-3-64,-1-7-16,-3-7-48,0-4 16,2-5-16,5-5 16,0-2-16,2-8 0,4-1-128,3-3-320,2 0-208,3-4-545,6-3-1344,4-2-1040,9-9-305,-2-7-2225</inkml:trace>
  <inkml:trace contextRef="#ctx0" brushRef="#br1" timeOffset="526134.5617">650 13333 8500,'-6'-6'2081,"6"3"704,0 0-2545,0-2-80,3 0-160,2 1 48,5 0-64,-2 2 160,4 0 64,-2 2 145,2-2 31,-1 2 80,4 0-160,1 0-16,8 0-144,-1-1 16,8 1-96,-3-1 49,9-1-81,-6 2 32,3 1-64,-9 1 32,0-1-32,-6 4 32,1-1-112,-6 1-289,-1 1-271,-6 1-160,-1 0-2530,-3 0 625,1 5-5955</inkml:trace>
  <inkml:trace contextRef="#ctx0" brushRef="#br1" timeOffset="525216.1467">617 13402 6739,'-3'-5'1761,"1"3"512,1-3-2001,-1 2-48,-1-2-176,1 1 112,1 0-32,1 1 112,1 2-47,0 2 79,0 4-144,-2 3 64,1 6-112,-1 0 0,0 5-80,1-2 48,0 3-64,2-2 48,-1 1-48,4-5 64,-2 2-64,2-5 112,-2 1-48,7-1 64,-1 0-32,3 1 64,1-1-80,3 0 64,1 1-48,2-1 16,0 0-64,1-5 32,0 2-64,1-3 48,-3 0-16,-2 0 48,-2-1-48,-1 1 48,0 5-32,-3 1 65,-1 4-81,-4 0 128,-4 3-48,-1-1 128,-4-2-48,-1-5 144,-5-1-96,-3-4 32,-4-3-128,-2-4 48,-9-5-160,2-1 48,-6 3-96,4 1 64,-4-2-64,1 1 32,-2-1-16,0 0 32,-2-4-64,1 0 64,-3-4-32,6-2 0,-3-3 0,5 2 32,1-4-48,5 3 32,0-7-64,4 3-144,6 3-208,5 2-240,3-1-176,4 6-2418,3 4 657,3 0-5891</inkml:trace>
  <inkml:trace contextRef="#ctx0" brushRef="#br1" timeOffset="565658.4318">16031 13533 7107,'-6'-2'1841,"2"0"560,-2-3-2017,2-1-144,0-3-47,-2 3-97,-2-4 32,0 2-96,-3 1 48,3 3-80,-4 2 64,3 4-64,2 6 64,2 5-48,-1 4 32,0 4-48,-2 6 48,3-3-32,0 4 80,3-3 16,-1 2 64,3-5 0,2 6 48,0-9-16,3 3 16,1-4-64,2-2-15,3-5-81,4-3 0,0-2-64,6-7 48,-3-5-64,0-6 32,-4 1-16,-1-7 32,-2 0-64,-4-2 80,-3 2-64,-4-4 48,-1 0-64,-9 0 64,-2-1-64,-6 4 80,1 0-64,-2 5 32,2 4-32,4 4 64,4 4-64,2 4 80,3 2-64,2 4 16,5 1-16,3 2 16,4 4-64,5-2 64,-1-1-16,6-3 0,-5-2-16,6-3 32,-3 0-16,2-2 32,-1-3-16,1-3 16,-1-2 48,0-2 32,0 2-16,0 0 80,-1 0-32,-3 2 16,-2-4-48,-1 1 32,-2-2-48,-2 3 48,-2-2 0,-1 0 32,0 0-47,0 1 15,-5 2-96,2 0 0,-4 3-32,-2 2 48,-1 0-96,-1 2 64,-1 5-48,-3 1 48,1 3-64,-3 0 64,2-2-48,-1 1 64,4-2-80,0 2 80,0 1-64,2 2 32,1-3-48,2 2 64,2 0-64,0 2 64,0-5-48,2 4 48,1-2-64,3 3 64,0-1-64,4 1 48,3-6-32,1-2 32,-1-3-48,2-5 64,-3-1-32,4-7 16,-4 1-32,1-6 32,0 2-48,3-1 64,0 3-48,1-3 48,-1 2-48,-2-1 32,-2 3-48,-2 3 64,1 3-48,-4 2 32,0 4-16,-2 4 32,-3 0-64,0 7 64,0 2-48,-1 4 48,0 0-64,0 1 48,0 2-48,4 1 64,-1-1-64,4-4 64,2-2-48,4-5 80,0-5-96,3-3 96,1-6-96,3-3 96,0-3-112,2-6 64,-3 0-48,0-4 64,-4-1-64,-2-5 64,-2 2-48,-4 0 48,-1 4-80,-1 0 80,-3 3-48,-1-6 48,-4 3-48,-1-2 64,-2 7-80,-3-2 64,1 6-64,-6 3 48,0 1-64,-1 5 80,5 1-64,0 5 64,4-2-80,7 7 64,2-4-48,11 0 48,-3-2-64,8-3 96,-3-2-96,8-3 80,-3 0-80,7-2 80,-1 2-48,4 1 32,-4 0-32,3 6 64,-4-1-64,-1 4 64,-3 0 48,-2 2 64,-6 4 16,-3-3 80,-6 2 16,-5-2 0,-2 2-48,-10-1-31,0 0-81,-5 0-32,2 1-80,-4 4 32,1-1-48,-1 3 48,3-2-64,-1 5 64,7 0-48,0 1 16,4-4-16,4 1 48,6-4-32,6 2 80,4-5-16,12-1 32,3-5 0,7-1 16,-3-5-96,3-5 0,0-6-448,5-10-369,-2-4-3089,7-21 545,-10-13-7492</inkml:trace>
  <inkml:trace contextRef="#ctx0" brushRef="#br1" timeOffset="560846.1389">12251 13556 3618,'-4'0'1889,"3"1"-33,0 0-719,-1 1-449,-1 0-144,2-1-95,-2-1-49,-1 1-32,-1-1-112,-2-1 16,1-2-128,-2 1 0,0 0-80,-1-2 32,0 0-80,0 1 48,-1 2-64,-3 0 33,3 1-33,-2 1 16,0 0-32,1 0 48,-2-1-48,1 0 80,-1 3-48,3-3 144,2 1-48,-2 5-48,0 3 48,-1 5-80,8-4 64,-2-2-80,4-1-16,1 21 32,0 7-16,5 8 48,1-14-16,0-3 80,1-7-48,1-4 16,0-3 16,4-3 32,-1-4-80,4-1 48,-3-4-16,4-3 16,-1-3-64,3-4 48,-5-3-64,3 0 64,-1-4-96,0 0 32,0-1-64,-2 8 80,-2-4-80,-1 4 48,0-2-32,1 4 48,-1 3-48,-1-1 32,0 6-32,-2-2 64,-3 2-48,-1-1 17,-2 2-17,-2-1 64,0 2-64,-1 7 32,0 3-32,1 2 64,-1-2-80,-1-2 48,-1 2-32,2 2 64,-1 0-112,2 2 64,1-1-16,3 1 32,0-3-48,4-4 96,-1-4-32,3-3 80,0-3-64,0-6 32,2-1-64,5-3 32,-2-2-64,2-2 32,-2 0 0,2-4 48,1 2-48,-1-3 64,-2 0-64,3 2 32,-3-1-80,2 1 64,-2-4-80,2 0 80,-4 0-96,3 5 96,-2 0-64,1 7 64,-3 4-64,-1 4 64,-2 3-80,-1 6 96,-2 2-112,0 9 96,-2-1-32,1 6 64,-3-1-48,2 4 80,-1-4-48,-1 6 48,0-3-64,0 3 32,0-5-64,1 1 32,0-4-48,3 3 64,2-4-48,0-1 48,6-3-64,-1-8 48,2-2-160,-1-7-176,2-4-608,0-13-2322,1-5 337,-4-12-5971</inkml:trace>
  <inkml:trace contextRef="#ctx0" brushRef="#br1" timeOffset="526565.5401">1196 13755 9012,'-4'-2'2913,"1"2"417,-2-1-2546,1-1-303,2 0-369,-1 0-32,1 0-80,1-1 16,-2-1 0,0 0-208,0 1-225,1 0-399,0 1-401,1 3-2128,2-1 352,3-1-4771</inkml:trace>
  <inkml:trace contextRef="#ctx0" brushRef="#br1" timeOffset="590178.942">17734 13858 9396,'0'4'2369,"0"-5"753,0 6-2770,0 3-128,0 5-176,-1-2 32,-3 0-96,-2-3 64,0-2-144,-3-4-128,1-3-512,-2 1-65,1-1-2352,2-7 400,1-6-5107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070" y="1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9938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1" y="4861770"/>
            <a:ext cx="5679440" cy="4604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l" defTabSz="989746">
              <a:defRPr sz="1500" b="0"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070" y="9721907"/>
            <a:ext cx="3078575" cy="511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990" tIns="49496" rIns="98990" bIns="49496" numCol="1" anchor="b" anchorCtr="0" compatLnSpc="1">
            <a:prstTxWarp prst="textNoShape">
              <a:avLst/>
            </a:prstTxWarp>
          </a:bodyPr>
          <a:lstStyle>
            <a:lvl1pPr algn="r" defTabSz="989746">
              <a:defRPr sz="1500" b="0">
                <a:latin typeface="Arial" charset="0"/>
              </a:defRPr>
            </a:lvl1pPr>
          </a:lstStyle>
          <a:p>
            <a:fld id="{136CCAD6-4EF6-4AB3-9B0A-5468BE5430A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0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820895-1368-4708-B8E5-F9315B8B2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5647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820895-1368-4708-B8E5-F9315B8B22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2086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820895-1368-4708-B8E5-F9315B8B222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0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820895-1368-4708-B8E5-F9315B8B2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34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6CCAD6-4EF6-4AB3-9B0A-5468BE5430A1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348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5205-26A0-4980-8DDB-0CD1EDE35E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426C3-019F-4696-8984-60555945A5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50035-3C66-47F5-807B-74B8B0D6658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338DE-3C10-4FCB-AD9A-7A96075BF3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C39C6-8E1C-4C2A-A8E5-39B2F458503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2AE03-5E11-4744-8E51-E2C76D5078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9EA8D-5C57-44EC-B533-D0DE01E884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3882-C4CA-42AB-9A87-D2A54EA5516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B138E-0955-4E28-950E-EC72ADAD77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4A0B-3206-4AD3-9AE1-4390CA3B6E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F3FFA-8078-43CB-899C-78778759E2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F125F-59AF-4536-AF2F-8D2F837F518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92494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3. General {</a:t>
            </a:r>
            <a:r>
              <a:rPr lang="en-US" dirty="0" err="1" smtClean="0">
                <a:solidFill>
                  <a:srgbClr val="002060"/>
                </a:solidFill>
              </a:rPr>
              <a:t>s,t</a:t>
            </a:r>
            <a:r>
              <a:rPr lang="en-US" dirty="0" smtClean="0">
                <a:solidFill>
                  <a:srgbClr val="002060"/>
                </a:solidFill>
              </a:rPr>
              <a:t>} path TSP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1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Min </a:t>
            </a:r>
            <a:r>
              <a:rPr lang="en-US" i="1" kern="0" dirty="0">
                <a:solidFill>
                  <a:srgbClr val="C00000"/>
                </a:solidFill>
                <a:latin typeface="Monotype Corsiva" panose="03010101010201010101" pitchFamily="66" charset="0"/>
                <a:ea typeface="+mn-ea"/>
                <a:cs typeface="Arial" charset="0"/>
                <a:sym typeface="Symbol"/>
              </a:rPr>
              <a:t>B</a:t>
            </a:r>
            <a:r>
              <a:rPr lang="en-US" sz="4000" i="1" kern="0" dirty="0">
                <a:solidFill>
                  <a:srgbClr val="C00000"/>
                </a:solidFill>
                <a:latin typeface="+mn-lt"/>
                <a:ea typeface="+mn-ea"/>
                <a:cs typeface="Arial" charset="0"/>
                <a:sym typeface="Symbol"/>
              </a:rPr>
              <a:t> – good </a:t>
            </a:r>
            <a:r>
              <a:rPr lang="en-US" sz="4000" dirty="0" smtClean="0">
                <a:latin typeface="+mn-lt"/>
                <a:sym typeface="Symbol"/>
              </a:rPr>
              <a:t>with shortest paths : </a:t>
            </a:r>
            <a:endParaRPr lang="en-US" sz="4000" dirty="0">
              <a:latin typeface="+mn-lt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H="1" flipV="1">
            <a:off x="2148378" y="1738538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261322" y="2300041"/>
            <a:ext cx="338961" cy="493538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96336" y="2257708"/>
            <a:ext cx="304892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1187625" y="1452618"/>
            <a:ext cx="3528392" cy="19763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onnecteur droit 24"/>
          <p:cNvCxnSpPr/>
          <p:nvPr/>
        </p:nvCxnSpPr>
        <p:spPr>
          <a:xfrm flipH="1" flipV="1">
            <a:off x="3332177" y="1736285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 flipV="1">
            <a:off x="4572000" y="1736285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 flipV="1">
            <a:off x="5868144" y="1781915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7153117" y="1772818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3131840" y="2492896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4355976" y="2476879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40951" y="2407625"/>
            <a:ext cx="37382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15731" y="1834669"/>
            <a:ext cx="34657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187626" y="1444300"/>
            <a:ext cx="2253326" cy="197638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127379" y="3360376"/>
            <a:ext cx="502061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 flipH="1">
            <a:off x="3777912" y="3360376"/>
            <a:ext cx="659111" cy="523220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endParaRPr kumimoji="0" lang="en-US" sz="2800" b="0" i="0" u="none" strike="noStrike" kern="1200" cap="none" spc="0" normalizeH="0" baseline="-2500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91572" y="3863836"/>
            <a:ext cx="8136904" cy="163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For all pairs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 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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2  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</a:t>
            </a:r>
            <a:r>
              <a:rPr lang="en-US" sz="4400" b="0" i="1" kern="0" dirty="0" smtClean="0">
                <a:solidFill>
                  <a:srgbClr val="C00000"/>
                </a:solidFill>
                <a:ea typeface="+mj-ea"/>
                <a:cs typeface="Arial" charset="0"/>
                <a:sym typeface="Symbol"/>
              </a:rPr>
              <a:t> </a:t>
            </a:r>
            <a:r>
              <a:rPr lang="en-US" sz="3200" b="0" i="1" kern="0" dirty="0">
                <a:solidFill>
                  <a:srgbClr val="C00000"/>
                </a:solidFill>
                <a:ea typeface="+mj-ea"/>
                <a:cs typeface="Arial" charset="0"/>
                <a:sym typeface="Symbol"/>
              </a:rPr>
              <a:t>B</a:t>
            </a:r>
            <a:r>
              <a:rPr lang="en-US" sz="4400" b="0" i="1" kern="0" dirty="0">
                <a:solidFill>
                  <a:srgbClr val="C00000"/>
                </a:solidFill>
                <a:ea typeface="+mj-ea"/>
                <a:cs typeface="Arial" charset="0"/>
                <a:sym typeface="Symbol"/>
              </a:rPr>
              <a:t> </a:t>
            </a:r>
            <a:r>
              <a:rPr lang="en-US" sz="4400" b="0" i="1" kern="0" dirty="0" smtClean="0">
                <a:solidFill>
                  <a:srgbClr val="C00000"/>
                </a:solidFill>
                <a:ea typeface="+mj-ea"/>
                <a:cs typeface="Arial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and 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u, v  </a:t>
            </a: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minimize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 on P(</a:t>
            </a:r>
            <a:r>
              <a:rPr lang="en-US" sz="2800" b="0" dirty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>
                <a:solidFill>
                  <a:srgbClr val="C00000"/>
                </a:solidFill>
                <a:latin typeface="Calibri"/>
              </a:rPr>
              <a:t>2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\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,u, v)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requiring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3 on </a:t>
            </a:r>
            <a:r>
              <a:rPr lang="en-US" sz="3200" b="0" i="1" kern="0" dirty="0" smtClean="0">
                <a:solidFill>
                  <a:srgbClr val="C00000"/>
                </a:solidFill>
                <a:cs typeface="Arial" charset="0"/>
                <a:sym typeface="Symbol"/>
              </a:rPr>
              <a:t>B </a:t>
            </a:r>
            <a:r>
              <a:rPr lang="en-US" sz="3200" b="0" i="1" kern="0" dirty="0" smtClean="0">
                <a:solidFill>
                  <a:srgbClr val="C00000"/>
                </a:solidFill>
                <a:latin typeface="+mn-lt"/>
                <a:cs typeface="Arial" charset="0"/>
                <a:sym typeface="Symbol"/>
              </a:rPr>
              <a:t>\</a:t>
            </a:r>
            <a:r>
              <a:rPr lang="en-US" sz="3200" b="0" i="1" kern="0" dirty="0" smtClean="0">
                <a:solidFill>
                  <a:srgbClr val="C00000"/>
                </a:solidFill>
                <a:cs typeface="Arial" charset="0"/>
                <a:sym typeface="Symbol"/>
              </a:rPr>
              <a:t>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{B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,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2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  <a:sym typeface="Symbol" panose="05050102010706020507" pitchFamily="18" charset="2"/>
              </a:rPr>
              <a:t>}</a:t>
            </a:r>
            <a:endParaRPr lang="en-US" sz="2800" b="0" baseline="-25000" dirty="0">
              <a:solidFill>
                <a:srgbClr val="C00000"/>
              </a:solidFill>
              <a:latin typeface="Calibri"/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 flipH="1">
            <a:off x="4788024" y="2441360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 flipH="1">
            <a:off x="4355976" y="2465608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 flipH="1">
            <a:off x="3131840" y="2458776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 flipH="1">
            <a:off x="3563888" y="2448184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 flipH="1">
            <a:off x="7596336" y="2564904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 flipH="1">
            <a:off x="1547664" y="2708928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5536" y="5445446"/>
            <a:ext cx="7920880" cy="14711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kern="0" dirty="0" smtClean="0">
                <a:latin typeface="Calibri" panose="020F0502020204030204" pitchFamily="34" charset="0"/>
                <a:sym typeface="Symbol" panose="05050102010706020507" pitchFamily="18" charset="2"/>
              </a:rPr>
              <a:t>Solve shortest paths with   </a:t>
            </a:r>
            <a:r>
              <a:rPr lang="en-US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w (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2</a:t>
            </a:r>
            <a:r>
              <a:rPr lang="fr-FR" sz="2800" b="0" kern="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\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en-US" sz="2800" b="0" baseline="-25000" dirty="0" smtClean="0">
                <a:solidFill>
                  <a:srgbClr val="C00000"/>
                </a:solidFill>
                <a:latin typeface="Calibri"/>
              </a:rPr>
              <a:t>1 </a:t>
            </a:r>
            <a:r>
              <a:rPr lang="fr-FR" sz="2800" b="0" kern="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u , v) 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  </a:t>
            </a:r>
            <a:r>
              <a:rPr lang="fr-FR" sz="2800" b="0" kern="0" dirty="0" smtClean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c(</a:t>
            </a:r>
            <a:r>
              <a:rPr lang="fr-FR" sz="2800" b="0" kern="0" dirty="0" err="1" smtClean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a,b</a:t>
            </a:r>
            <a:r>
              <a:rPr lang="fr-FR" sz="2800" b="0" kern="0" dirty="0" smtClean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.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To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be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precise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:  the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vertices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of the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auxiliary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graph have to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be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triples …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62667" y="1958349"/>
            <a:ext cx="1005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0" kern="0" dirty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c(</a:t>
            </a:r>
            <a:r>
              <a:rPr lang="fr-FR" sz="2800" b="0" kern="0" dirty="0" err="1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a,b</a:t>
            </a:r>
            <a:r>
              <a:rPr lang="fr-FR" sz="2800" b="0" kern="0" dirty="0" smtClean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2979144" y="2461366"/>
            <a:ext cx="356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0" kern="0" dirty="0" smtClean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a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3522633" y="1897677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0" kern="0" dirty="0">
                <a:solidFill>
                  <a:srgbClr val="FFC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23528" y="22330"/>
            <a:ext cx="8543292" cy="77809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b="0" dirty="0" smtClean="0">
                <a:solidFill>
                  <a:srgbClr val="002060"/>
                </a:solidFill>
              </a:rPr>
              <a:t>How to find a TSP  solution</a:t>
            </a:r>
            <a:endParaRPr lang="en-US" b="0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55576" y="1268760"/>
            <a:ext cx="8064896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kern="0" dirty="0" smtClean="0">
                <a:latin typeface="Calibri" panose="020F0502020204030204" pitchFamily="34" charset="0"/>
                <a:sym typeface="Symbol" panose="05050102010706020507" pitchFamily="18" charset="2"/>
              </a:rPr>
              <a:t>Shortest paths with   input </a:t>
            </a:r>
            <a:r>
              <a:rPr lang="en-US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w (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u, v) 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  c (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u,v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  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found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the </a:t>
            </a:r>
            <a:r>
              <a:rPr lang="en-US" sz="2800" b="0" dirty="0" smtClean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min </a:t>
            </a:r>
            <a:r>
              <a:rPr lang="en-US" sz="2800" b="0" i="1" kern="0" dirty="0">
                <a:solidFill>
                  <a:srgbClr val="C00000"/>
                </a:solidFill>
                <a:ea typeface="+mj-ea"/>
                <a:cs typeface="Arial" charset="0"/>
                <a:sym typeface="Symbol"/>
              </a:rPr>
              <a:t>B</a:t>
            </a:r>
            <a:r>
              <a:rPr lang="en-US" sz="2800" b="0" i="1" kern="0" dirty="0">
                <a:solidFill>
                  <a:srgbClr val="C00000"/>
                </a:solidFill>
                <a:latin typeface="Calibri"/>
                <a:ea typeface="+mj-ea"/>
                <a:cs typeface="Arial" charset="0"/>
                <a:sym typeface="Symbol"/>
              </a:rPr>
              <a:t> – good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solution  y, c(y)</a:t>
            </a:r>
            <a:r>
              <a:rPr lang="fr-FR" sz="2800" b="0" kern="0" dirty="0">
                <a:solidFill>
                  <a:prstClr val="black"/>
                </a:solidFill>
                <a:latin typeface="Calibri"/>
                <a:sym typeface="Symbol"/>
              </a:rPr>
              <a:t> </a:t>
            </a:r>
            <a:r>
              <a:rPr lang="fr-FR" sz="2800" b="0" kern="0" dirty="0" smtClean="0">
                <a:solidFill>
                  <a:srgbClr val="1E507E"/>
                </a:solidFill>
                <a:latin typeface="Calibri"/>
                <a:sym typeface="Symbol"/>
              </a:rPr>
              <a:t> OPT</a:t>
            </a:r>
            <a:r>
              <a:rPr lang="fr-FR" sz="2800" b="0" kern="0" dirty="0" smtClean="0">
                <a:solidFill>
                  <a:srgbClr val="1E507E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endParaRPr lang="en-US" sz="2800" dirty="0">
              <a:solidFill>
                <a:srgbClr val="1E507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99592" y="2851243"/>
            <a:ext cx="6982829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If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</a:rPr>
              <a:t>B </a:t>
            </a:r>
            <a:r>
              <a:rPr lang="en-US" sz="2800" b="0" dirty="0" smtClean="0">
                <a:solidFill>
                  <a:srgbClr val="C00000"/>
                </a:solidFill>
                <a:latin typeface="Calibri"/>
                <a:sym typeface="Symbol" panose="05050102010706020507" pitchFamily="18" charset="2"/>
              </a:rPr>
              <a:t>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  <a:sym typeface="Symbol" panose="05050102010706020507" pitchFamily="18" charset="2"/>
              </a:rPr>
              <a:t> </a:t>
            </a:r>
            <a:r>
              <a:rPr lang="en-US" sz="3200" b="0" i="1" kern="0" dirty="0">
                <a:solidFill>
                  <a:srgbClr val="C00000"/>
                </a:solidFill>
                <a:cs typeface="Arial" charset="0"/>
                <a:sym typeface="Symbol"/>
              </a:rPr>
              <a:t>B </a:t>
            </a:r>
            <a:r>
              <a:rPr lang="en-US" sz="2800" b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is  in the chain of 1-c, y (B) ≥ 3  ;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if not, let B’ in the chain not containing B and not contained in B:</a:t>
            </a: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 y(B) </a:t>
            </a:r>
            <a:r>
              <a:rPr lang="en-US" sz="2800" b="0" dirty="0">
                <a:solidFill>
                  <a:srgbClr val="002060"/>
                </a:solidFill>
                <a:latin typeface="Calibri"/>
              </a:rPr>
              <a:t>+ 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y(B’) </a:t>
            </a:r>
            <a:r>
              <a:rPr lang="en-US" sz="2800" b="0" dirty="0">
                <a:solidFill>
                  <a:srgbClr val="002060"/>
                </a:solidFill>
                <a:latin typeface="Calibri"/>
              </a:rPr>
              <a:t>≥ 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y(B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  <a:sym typeface="Symbol"/>
              </a:rPr>
              <a:t>B’)+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y(B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  <a:sym typeface="Symbol"/>
              </a:rPr>
              <a:t>B) </a:t>
            </a:r>
            <a:r>
              <a:rPr lang="en-US" sz="2800" b="0" dirty="0">
                <a:solidFill>
                  <a:srgbClr val="002060"/>
                </a:solidFill>
                <a:latin typeface="Calibri"/>
              </a:rPr>
              <a:t>≥  2 + 2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 rot="5400000">
            <a:off x="1835696" y="4784592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 smtClean="0">
                <a:solidFill>
                  <a:srgbClr val="1E507E"/>
                </a:solidFill>
                <a:latin typeface="+mn-lt"/>
              </a:rPr>
              <a:t>=1</a:t>
            </a:r>
            <a:endParaRPr lang="en-US" sz="3200" b="0" dirty="0">
              <a:solidFill>
                <a:srgbClr val="1E507E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156" y="5235675"/>
                <a:ext cx="9146363" cy="1389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l" fontAlgn="auto">
                  <a:spcBef>
                    <a:spcPct val="2000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baseline="3000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b="0" dirty="0" smtClean="0">
                  <a:solidFill>
                    <a:srgbClr val="C00000"/>
                  </a:solidFill>
                </a:endParaRPr>
              </a:p>
              <a:p>
                <a:pPr marL="342900" lvl="0" indent="-342900" algn="l" fontAlgn="auto">
                  <a:spcBef>
                    <a:spcPct val="20000"/>
                  </a:spcBef>
                  <a:spcAft>
                    <a:spcPts val="0"/>
                  </a:spcAft>
                  <a:defRPr/>
                </a:pPr>
                <a:r>
                  <a:rPr lang="en-US" sz="2800" b="0" dirty="0" smtClean="0">
                    <a:solidFill>
                      <a:srgbClr val="C00000"/>
                    </a:solidFill>
                    <a:latin typeface="+mn-lt"/>
                  </a:rPr>
                  <a:t>          is then in P(</a:t>
                </a:r>
                <a:r>
                  <a:rPr lang="en-US" sz="2800" b="0" dirty="0" err="1" smtClean="0">
                    <a:solidFill>
                      <a:srgbClr val="C00000"/>
                    </a:solidFill>
                    <a:latin typeface="+mn-lt"/>
                  </a:rPr>
                  <a:t>V,s,T</a:t>
                </a:r>
                <a:r>
                  <a:rPr lang="en-US" sz="2800" b="0" dirty="0" smtClean="0">
                    <a:solidFill>
                      <a:srgbClr val="C00000"/>
                    </a:solidFill>
                    <a:latin typeface="+mn-lt"/>
                  </a:rPr>
                  <a:t>) = the parity correction polyhedron ! </a:t>
                </a:r>
                <a:endParaRPr lang="en-US" sz="2800" b="0" dirty="0">
                  <a:solidFill>
                    <a:srgbClr val="C0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56" y="5235675"/>
                <a:ext cx="9146363" cy="1389226"/>
              </a:xfrm>
              <a:prstGeom prst="rect">
                <a:avLst/>
              </a:prstGeom>
              <a:blipFill>
                <a:blip r:embed="rId2"/>
                <a:stretch>
                  <a:fillRect t="-1316" b="-1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29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2434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Rico’s algorithm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Encre 2"/>
              <p14:cNvContentPartPr/>
              <p14:nvPr/>
            </p14:nvContentPartPr>
            <p14:xfrm>
              <a:off x="107504" y="1196752"/>
              <a:ext cx="9003606" cy="5107706"/>
            </p14:xfrm>
          </p:contentPart>
        </mc:Choice>
        <mc:Fallback xmlns="">
          <p:pic>
            <p:nvPicPr>
              <p:cNvPr id="3" name="Encre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744" y="1190272"/>
                <a:ext cx="9010806" cy="512030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50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84976" cy="6120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THE END OF THIS COURSE  </a:t>
            </a:r>
            <a:r>
              <a:rPr lang="en-US" dirty="0" smtClean="0">
                <a:solidFill>
                  <a:srgbClr val="1E507E"/>
                </a:solidFill>
              </a:rPr>
              <a:t/>
            </a:r>
            <a:br>
              <a:rPr lang="en-US" dirty="0" smtClean="0">
                <a:solidFill>
                  <a:srgbClr val="1E507E"/>
                </a:solidFill>
              </a:rPr>
            </a:br>
            <a:r>
              <a:rPr lang="en-US" dirty="0" smtClean="0">
                <a:solidFill>
                  <a:srgbClr val="1E507E"/>
                </a:solidFill>
              </a:rPr>
              <a:t/>
            </a:r>
            <a:br>
              <a:rPr lang="en-US" dirty="0" smtClean="0">
                <a:solidFill>
                  <a:srgbClr val="1E507E"/>
                </a:solidFill>
              </a:rPr>
            </a:br>
            <a:r>
              <a:rPr lang="en-US" dirty="0" smtClean="0">
                <a:solidFill>
                  <a:srgbClr val="1E507E"/>
                </a:solidFill>
              </a:rPr>
              <a:t>THE END OF THIS MEETING</a:t>
            </a:r>
            <a:br>
              <a:rPr lang="en-US" dirty="0" smtClean="0">
                <a:solidFill>
                  <a:srgbClr val="1E507E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MANY THANKS TO THE ORGANIZERS !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1E507E"/>
                </a:solidFill>
              </a:rPr>
              <a:t/>
            </a:r>
            <a:br>
              <a:rPr lang="en-US" dirty="0">
                <a:solidFill>
                  <a:srgbClr val="1E507E"/>
                </a:solidFill>
              </a:rPr>
            </a:br>
            <a:r>
              <a:rPr lang="en-US" dirty="0" smtClean="0">
                <a:solidFill>
                  <a:srgbClr val="1E507E"/>
                </a:solidFill>
              </a:rPr>
              <a:t>Many thanks to the participants !</a:t>
            </a:r>
            <a:br>
              <a:rPr lang="en-US" dirty="0" smtClean="0">
                <a:solidFill>
                  <a:srgbClr val="1E507E"/>
                </a:solidFill>
              </a:rPr>
            </a:br>
            <a:r>
              <a:rPr lang="en-US" dirty="0">
                <a:solidFill>
                  <a:srgbClr val="1E507E"/>
                </a:solidFill>
              </a:rPr>
              <a:t/>
            </a:r>
            <a:br>
              <a:rPr lang="en-US" dirty="0">
                <a:solidFill>
                  <a:srgbClr val="1E507E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Hopefully you know more than before ! </a:t>
            </a:r>
            <a:r>
              <a:rPr lang="en-US" dirty="0" smtClean="0">
                <a:solidFill>
                  <a:srgbClr val="1E507E"/>
                </a:solidFill>
              </a:rPr>
              <a:t/>
            </a:r>
            <a:br>
              <a:rPr lang="en-US" dirty="0" smtClean="0">
                <a:solidFill>
                  <a:srgbClr val="1E507E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17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0120" y="-318992"/>
            <a:ext cx="8229600" cy="1210146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The {</a:t>
            </a:r>
            <a:r>
              <a:rPr lang="en-US" sz="4000" dirty="0" err="1" smtClean="0">
                <a:solidFill>
                  <a:srgbClr val="002060"/>
                </a:solidFill>
              </a:rPr>
              <a:t>s,t</a:t>
            </a:r>
            <a:r>
              <a:rPr lang="en-US" sz="4000" dirty="0" smtClean="0">
                <a:solidFill>
                  <a:srgbClr val="002060"/>
                </a:solidFill>
              </a:rPr>
              <a:t>}-path TSP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51519" y="926732"/>
            <a:ext cx="8686801" cy="137160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PATH TSP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INPUT    : V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cities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,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cs typeface="Arial" charset="0"/>
              </a:rPr>
              <a:t>s , t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cs typeface="Arial" charset="0"/>
                <a:sym typeface="Symbol"/>
              </a:rPr>
              <a:t>  V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Symbol"/>
              </a:rPr>
              <a:t>,  c: VV 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IR</a:t>
            </a:r>
            <a:r>
              <a:rPr kumimoji="0" lang="fr-FR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+ 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  <a:sym typeface="Mathematica7"/>
              </a:rPr>
              <a:t>metric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cs typeface="Arial" charset="0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Arial" charset="0"/>
              </a:rPr>
              <a:t>OUTPUT: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shortest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  s, t 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Hamiltonian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path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cs typeface="Arial" charset="0"/>
              </a:rPr>
              <a:t> </a:t>
            </a:r>
            <a:endParaRPr kumimoji="0" lang="fr-F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Arial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218115" y="3140968"/>
            <a:ext cx="8635301" cy="3562854"/>
            <a:chOff x="396854" y="1140166"/>
            <a:chExt cx="8635301" cy="3999596"/>
          </a:xfrm>
        </p:grpSpPr>
        <p:sp>
          <p:nvSpPr>
            <p:cNvPr id="7" name="AutoShape 7"/>
            <p:cNvSpPr>
              <a:spLocks noChangeArrowheads="1"/>
            </p:cNvSpPr>
            <p:nvPr/>
          </p:nvSpPr>
          <p:spPr bwMode="auto">
            <a:xfrm>
              <a:off x="396854" y="1140166"/>
              <a:ext cx="8635301" cy="3999596"/>
            </a:xfrm>
            <a:prstGeom prst="roundRect">
              <a:avLst>
                <a:gd name="adj" fmla="val 16667"/>
              </a:avLst>
            </a:prstGeom>
            <a:solidFill>
              <a:srgbClr val="FCFFE5"/>
            </a:soli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	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P(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V,s,t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)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= </a:t>
              </a:r>
              <a:r>
                <a:rPr kumimoji="0" lang="fr-FR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{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xIR</a:t>
              </a:r>
              <a:r>
                <a:rPr kumimoji="0" lang="fr-FR" sz="2400" b="0" i="0" u="none" strike="noStrike" kern="0" cap="none" spc="0" normalizeH="0" baseline="-25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+</a:t>
              </a:r>
              <a:r>
                <a:rPr kumimoji="0" lang="fr-FR" sz="2400" b="0" i="0" u="none" strike="noStrike" kern="0" cap="none" spc="0" normalizeH="0" baseline="3000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E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: 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x(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(W))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≥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2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,  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≠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W  V,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s, t  W or</a:t>
              </a: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                                  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1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,  if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s,t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separated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by W</a:t>
              </a: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                                         =  on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vertices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(1 for s, t ,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else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2 </a:t>
              </a:r>
              <a:r>
                <a:rPr kumimoji="0" lang="fr-FR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) }</a:t>
              </a: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endParaRP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         =  </a:t>
              </a:r>
              <a:r>
                <a:rPr kumimoji="0" lang="fr-FR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{ </a:t>
              </a:r>
              <a:r>
                <a:rPr kumimoji="0" lang="fr-FR" sz="2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xIR</a:t>
              </a:r>
              <a:r>
                <a:rPr kumimoji="0" lang="fr-FR" sz="2400" b="0" i="0" u="none" strike="noStrike" kern="0" cap="none" spc="0" normalizeH="0" baseline="-25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+</a:t>
              </a:r>
              <a:r>
                <a:rPr kumimoji="0" lang="fr-FR" sz="2400" b="0" i="0" u="none" strike="noStrike" kern="0" cap="none" spc="0" normalizeH="0" baseline="3000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E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: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x(E(W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))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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n-1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, 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 ≠ W  V, </a:t>
              </a:r>
              <a:endPara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endParaRP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                                             =</a:t>
              </a: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n-1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, </a:t>
              </a:r>
            </a:p>
            <a:p>
              <a:pPr marL="342900" marR="0" lvl="0" indent="-342900" algn="l" defTabSz="914400" rtl="0" eaLnBrk="0" fontAlgn="auto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2400" b="0" i="0" u="none" strike="noStrike" kern="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                            and = 1  on stars of s, t and 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else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2 as </a:t>
              </a:r>
              <a:r>
                <a:rPr kumimoji="0" lang="fr-FR" sz="2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before</a:t>
              </a:r>
              <a:r>
                <a:rPr kumimoji="0" lang="fr-FR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 </a:t>
              </a:r>
              <a:r>
                <a:rPr kumimoji="0" lang="fr-FR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  <a:sym typeface="Symbol"/>
                </a:rPr>
                <a:t>}</a:t>
              </a:r>
              <a:endPara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endParaRPr>
            </a:p>
          </p:txBody>
        </p:sp>
        <p:grpSp>
          <p:nvGrpSpPr>
            <p:cNvPr id="8" name="Groupe 7"/>
            <p:cNvGrpSpPr/>
            <p:nvPr/>
          </p:nvGrpSpPr>
          <p:grpSpPr>
            <a:xfrm>
              <a:off x="729912" y="2057400"/>
              <a:ext cx="3232488" cy="1251858"/>
              <a:chOff x="729912" y="2057400"/>
              <a:chExt cx="3232488" cy="1251858"/>
            </a:xfrm>
          </p:grpSpPr>
          <p:sp>
            <p:nvSpPr>
              <p:cNvPr id="9" name="Ellipse 8"/>
              <p:cNvSpPr/>
              <p:nvPr/>
            </p:nvSpPr>
            <p:spPr>
              <a:xfrm>
                <a:off x="729912" y="2083604"/>
                <a:ext cx="1295400" cy="119299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  <p:cxnSp>
            <p:nvCxnSpPr>
              <p:cNvPr id="10" name="Connecteur droit 9"/>
              <p:cNvCxnSpPr/>
              <p:nvPr/>
            </p:nvCxnSpPr>
            <p:spPr>
              <a:xfrm>
                <a:off x="1263312" y="2083604"/>
                <a:ext cx="228600" cy="11929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ZoneTexte 10"/>
              <p:cNvSpPr txBox="1"/>
              <p:nvPr/>
            </p:nvSpPr>
            <p:spPr>
              <a:xfrm>
                <a:off x="882976" y="2081458"/>
                <a:ext cx="344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s</a:t>
                </a:r>
                <a:endParaRPr kumimoji="0" lang="fr-FR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2" name="ZoneTexte 11"/>
              <p:cNvSpPr txBox="1"/>
              <p:nvPr/>
            </p:nvSpPr>
            <p:spPr>
              <a:xfrm>
                <a:off x="1034712" y="2847593"/>
                <a:ext cx="344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t</a:t>
                </a:r>
                <a:endParaRPr kumimoji="0" lang="fr-FR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13" name="Connecteur droit 12"/>
              <p:cNvCxnSpPr/>
              <p:nvPr/>
            </p:nvCxnSpPr>
            <p:spPr>
              <a:xfrm flipV="1">
                <a:off x="1110912" y="2502568"/>
                <a:ext cx="572840" cy="15240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Ellipse 13"/>
              <p:cNvSpPr/>
              <p:nvPr/>
            </p:nvSpPr>
            <p:spPr>
              <a:xfrm>
                <a:off x="2667000" y="2057400"/>
                <a:ext cx="1295400" cy="119299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endParaRPr>
              </a:p>
            </p:txBody>
          </p:sp>
          <p:cxnSp>
            <p:nvCxnSpPr>
              <p:cNvPr id="15" name="Connecteur droit 14"/>
              <p:cNvCxnSpPr/>
              <p:nvPr/>
            </p:nvCxnSpPr>
            <p:spPr>
              <a:xfrm>
                <a:off x="3200400" y="2057400"/>
                <a:ext cx="228600" cy="119299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ZoneTexte 15"/>
              <p:cNvSpPr txBox="1"/>
              <p:nvPr/>
            </p:nvSpPr>
            <p:spPr>
              <a:xfrm>
                <a:off x="2787312" y="2057400"/>
                <a:ext cx="344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s</a:t>
                </a:r>
                <a:endParaRPr kumimoji="0" lang="fr-FR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7" name="ZoneTexte 16"/>
              <p:cNvSpPr txBox="1"/>
              <p:nvPr/>
            </p:nvSpPr>
            <p:spPr>
              <a:xfrm>
                <a:off x="3507204" y="2677181"/>
                <a:ext cx="3442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2400" b="0" i="1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t</a:t>
                </a:r>
                <a:endParaRPr kumimoji="0" lang="fr-FR" sz="2400" b="0" i="1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cxnSp>
            <p:nvCxnSpPr>
              <p:cNvPr id="18" name="Connecteur droit 17"/>
              <p:cNvCxnSpPr/>
              <p:nvPr/>
            </p:nvCxnSpPr>
            <p:spPr>
              <a:xfrm flipV="1">
                <a:off x="3094452" y="2564596"/>
                <a:ext cx="572840" cy="15240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/>
              <p:cNvCxnSpPr/>
              <p:nvPr/>
            </p:nvCxnSpPr>
            <p:spPr>
              <a:xfrm flipV="1">
                <a:off x="1163048" y="2743200"/>
                <a:ext cx="572840" cy="152400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Titre 1"/>
          <p:cNvSpPr txBox="1">
            <a:spLocks/>
          </p:cNvSpPr>
          <p:nvPr/>
        </p:nvSpPr>
        <p:spPr>
          <a:xfrm>
            <a:off x="420965" y="2245596"/>
            <a:ext cx="8229600" cy="1210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0" dirty="0" smtClean="0">
                <a:solidFill>
                  <a:srgbClr val="002060"/>
                </a:solidFill>
              </a:rPr>
              <a:t>The LP, i.e. the </a:t>
            </a:r>
            <a:r>
              <a:rPr lang="en-US" sz="2800" b="0" dirty="0" smtClean="0"/>
              <a:t>s-t-path </a:t>
            </a:r>
            <a:r>
              <a:rPr lang="en-US" sz="2800" b="0" dirty="0"/>
              <a:t>TSP </a:t>
            </a:r>
            <a:r>
              <a:rPr lang="en-US" sz="2800" b="0" dirty="0" smtClean="0"/>
              <a:t>polytope: </a:t>
            </a:r>
            <a:endParaRPr lang="en-US" sz="28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3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184668" y="1099674"/>
            <a:ext cx="8779033" cy="648072"/>
          </a:xfrm>
          <a:prstGeom prst="roundRect">
            <a:avLst>
              <a:gd name="adj" fmla="val 16667"/>
            </a:avLst>
          </a:prstGeom>
          <a:solidFill>
            <a:srgbClr val="FBFEDA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ctr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Spanning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tree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polytope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intersected</a:t>
            </a:r>
            <a:r>
              <a:rPr lang="fr-FR" sz="2400" kern="0" dirty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with</a:t>
            </a:r>
            <a:r>
              <a:rPr lang="fr-FR" sz="2400" kern="0" dirty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lang="fr-FR" sz="2400" kern="0" dirty="0" smtClean="0">
                <a:solidFill>
                  <a:srgbClr val="C00000"/>
                </a:solidFill>
                <a:latin typeface="Calibri"/>
                <a:sym typeface="Symbol"/>
              </a:rPr>
              <a:t>star </a:t>
            </a:r>
            <a:r>
              <a:rPr lang="fr-FR" sz="2400" kern="0" dirty="0" err="1" smtClean="0">
                <a:solidFill>
                  <a:srgbClr val="C00000"/>
                </a:solidFill>
                <a:latin typeface="Calibri"/>
                <a:sym typeface="Symbol"/>
              </a:rPr>
              <a:t>inequalities</a:t>
            </a:r>
            <a:r>
              <a:rPr lang="fr-FR" sz="2400" kern="0" dirty="0" smtClean="0">
                <a:solidFill>
                  <a:srgbClr val="C00000"/>
                </a:solidFill>
                <a:latin typeface="Calibri"/>
                <a:sym typeface="Symbol"/>
              </a:rPr>
              <a:t> 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!</a:t>
            </a:r>
            <a:endParaRPr kumimoji="0" lang="fr-FR" sz="24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639683" y="-2702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2060"/>
                </a:solidFill>
              </a:rPr>
              <a:t>Remarks about the s-t path TSP polytope</a:t>
            </a:r>
            <a:endParaRPr lang="fr-FR" sz="4000" dirty="0">
              <a:solidFill>
                <a:srgbClr val="002060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90250" y="4705983"/>
            <a:ext cx="8779033" cy="64807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ctr" defTabSz="914400" rtl="0" eaLnBrk="0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The proof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of 2 </a:t>
            </a:r>
            <a:r>
              <a:rPr kumimoji="0" lang="fr-FR" sz="2400" b="1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is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as </a:t>
            </a:r>
            <a:r>
              <a:rPr kumimoji="0" lang="fr-FR" sz="2400" b="1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easy</a:t>
            </a:r>
            <a:r>
              <a:rPr lang="fr-FR" sz="2400" kern="0" dirty="0" smtClean="0">
                <a:solidFill>
                  <a:srgbClr val="C00000"/>
                </a:solidFill>
                <a:latin typeface="Calibri"/>
                <a:sym typeface="Symbol"/>
              </a:rPr>
              <a:t>, 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and `the </a:t>
            </a:r>
            <a:r>
              <a:rPr kumimoji="0" lang="fr-FR" sz="2400" b="1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two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 </a:t>
            </a:r>
            <a:r>
              <a:rPr kumimoji="0" lang="fr-FR" sz="2400" b="1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proofs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’ of 5/3  are not </a:t>
            </a:r>
            <a:r>
              <a:rPr kumimoji="0" lang="fr-FR" sz="2400" b="1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difficult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/>
              </a:rPr>
              <a:t>.</a:t>
            </a:r>
            <a:endParaRPr kumimoji="0" lang="fr-FR" sz="2400" b="1" i="1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479766" y="5517232"/>
            <a:ext cx="4556868" cy="504055"/>
          </a:xfrm>
          <a:prstGeom prst="wedgeRoundRectCallout">
            <a:avLst>
              <a:gd name="adj1" fmla="val -6862"/>
              <a:gd name="adj2" fmla="val -119541"/>
              <a:gd name="adj3" fmla="val 16667"/>
            </a:avLst>
          </a:prstGeom>
          <a:solidFill>
            <a:srgbClr val="FCFFE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0" dirty="0" smtClean="0">
                <a:solidFill>
                  <a:srgbClr val="002060"/>
                </a:solidFill>
              </a:rPr>
              <a:t>Of « </a:t>
            </a:r>
            <a:r>
              <a:rPr lang="fr-FR" sz="2000" b="0" dirty="0" err="1" smtClean="0">
                <a:solidFill>
                  <a:srgbClr val="002060"/>
                </a:solidFill>
              </a:rPr>
              <a:t>Christofides</a:t>
            </a:r>
            <a:r>
              <a:rPr lang="fr-FR" sz="2000" b="0" dirty="0" smtClean="0">
                <a:solidFill>
                  <a:srgbClr val="002060"/>
                </a:solidFill>
              </a:rPr>
              <a:t> »</a:t>
            </a:r>
            <a:r>
              <a:rPr lang="fr-FR" sz="2000" b="0" dirty="0">
                <a:solidFill>
                  <a:srgbClr val="002060"/>
                </a:solidFill>
              </a:rPr>
              <a:t> </a:t>
            </a:r>
            <a:r>
              <a:rPr lang="fr-FR" sz="2000" b="0" dirty="0" err="1" smtClean="0">
                <a:solidFill>
                  <a:srgbClr val="002060"/>
                </a:solidFill>
              </a:rPr>
              <a:t>algorithm</a:t>
            </a:r>
            <a:endParaRPr lang="fr-FR" sz="2000" b="0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51720" y="4187853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Integer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 points  :  </a:t>
            </a: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Hamiltonian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 </a:t>
            </a:r>
            <a:r>
              <a:rPr kumimoji="0" lang="fr-FR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paths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339752" y="2254092"/>
            <a:ext cx="4968552" cy="165618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Notation:</a:t>
            </a:r>
            <a:endParaRPr kumimoji="0" lang="fr-FR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Symbo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OPT :=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min Ham s-t 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path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length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. 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Symbo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OPT</a:t>
            </a:r>
            <a:r>
              <a:rPr kumimoji="0" lang="fr-FR" sz="24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LP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 (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s,t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  := 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min { 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c</a:t>
            </a:r>
            <a:r>
              <a:rPr kumimoji="0" lang="fr-FR" sz="2400" b="0" i="0" u="none" strike="noStrike" kern="0" cap="none" spc="0" normalizeH="0" baseline="30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T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x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:  x</a:t>
            </a:r>
            <a:r>
              <a:rPr kumimoji="0" 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 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 P(</a:t>
            </a:r>
            <a:r>
              <a:rPr kumimoji="0" lang="fr-F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V,s,t</a:t>
            </a: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Symbol"/>
              </a:rPr>
              <a:t>) } 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Symbol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2800" b="0" i="0" u="none" strike="noStrike" kern="0" cap="none" spc="0" normalizeH="0" baseline="30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Symbol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67544" y="6117194"/>
            <a:ext cx="8229600" cy="706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b="0" dirty="0" smtClean="0">
                <a:solidFill>
                  <a:srgbClr val="00B050"/>
                </a:solidFill>
              </a:rPr>
              <a:t>Let us do 2 ! It looks easier, so why only 5/3  ?  </a:t>
            </a:r>
            <a:endParaRPr lang="en-US" sz="2800" b="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30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7" grpId="0" animBg="1"/>
      <p:bldP spid="23" grpId="0"/>
      <p:bldP spid="24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887" y="-243408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Why 5/3 ?  What is the difficulty ?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3747" y="1074545"/>
            <a:ext cx="8841880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None of the </a:t>
            </a: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proofs</a:t>
            </a:r>
            <a:r>
              <a:rPr kumimoji="0" lang="fr-FR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for 3/2 </a:t>
            </a: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work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,</a:t>
            </a: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kumimoji="0" lang="fr-FR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Parity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correction </a:t>
            </a:r>
            <a:r>
              <a:rPr kumimoji="0" lang="fr-FR" sz="2800" b="0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costs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more </a:t>
            </a:r>
            <a:r>
              <a:rPr kumimoji="0" lang="fr-FR" sz="2800" b="0" i="0" u="none" strike="noStrike" kern="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than</a:t>
            </a:r>
            <a:r>
              <a:rPr kumimoji="0" lang="fr-FR" sz="28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/>
              </a:rPr>
              <a:t> 1/2 :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  <a:sym typeface="Symbol"/>
            </a:endParaRP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       </a:t>
            </a: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	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Deleting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an {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s,t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}-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join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,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what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remains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is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not an {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s,t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}-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join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 </a:t>
            </a:r>
            <a:endParaRPr lang="fr-FR" sz="2800" b="0" kern="0" noProof="0" dirty="0" smtClean="0">
              <a:solidFill>
                <a:srgbClr val="002060"/>
              </a:solidFill>
              <a:latin typeface="Calibri" panose="020F0502020204030204" pitchFamily="34" charset="0"/>
              <a:sym typeface="Symbol"/>
            </a:endParaRP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 smtClean="0">
                <a:solidFill>
                  <a:srgbClr val="C00000"/>
                </a:solidFill>
                <a:latin typeface="Calibri"/>
                <a:sym typeface="Symbol"/>
              </a:rPr>
              <a:t>        </a:t>
            </a: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>
                <a:solidFill>
                  <a:srgbClr val="C00000"/>
                </a:solidFill>
                <a:latin typeface="Calibri"/>
                <a:sym typeface="Symbol"/>
              </a:rPr>
              <a:t>	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For x 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 panose="05050102010706020507" pitchFamily="18" charset="2"/>
              </a:rPr>
              <a:t> 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P(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V,s,t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), x(C)/2 &lt; 1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is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possible,  </a:t>
            </a:r>
          </a:p>
          <a:p>
            <a:pPr algn="l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800" b="0" kern="0" dirty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          x/2 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is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not in all T-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join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/>
                <a:sym typeface="Symbol"/>
              </a:rPr>
              <a:t>polyhedra</a:t>
            </a:r>
            <a:r>
              <a:rPr lang="fr-FR" sz="2800" b="0" kern="0" dirty="0" smtClean="0">
                <a:solidFill>
                  <a:srgbClr val="002060"/>
                </a:solidFill>
                <a:latin typeface="Calibri"/>
                <a:sym typeface="Symbol"/>
              </a:rPr>
              <a:t>. </a:t>
            </a:r>
            <a:endParaRPr kumimoji="0" lang="fr-FR" sz="28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sym typeface="Symbol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73747" y="5013176"/>
            <a:ext cx="8621992" cy="914769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en-US" alt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Def :  </a:t>
            </a:r>
            <a:r>
              <a:rPr kumimoji="0" lang="en-US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A cut C  is called </a:t>
            </a:r>
            <a:r>
              <a:rPr kumimoji="0" lang="en-US" altLang="fr-FR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narrow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if  x</a:t>
            </a:r>
            <a:r>
              <a:rPr kumimoji="0" lang="fr-FR" alt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(C) &lt; 2 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5651" y="6273104"/>
            <a:ext cx="6456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Narrow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cuts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are the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guilty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ones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!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2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83432" y="3500657"/>
            <a:ext cx="901223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Proof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Suppose not :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lvl="0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800" b="0" dirty="0">
                <a:solidFill>
                  <a:srgbClr val="002060"/>
                </a:solidFill>
                <a:latin typeface="Calibri"/>
              </a:rPr>
              <a:t>2+2 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 &gt;  d(S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) + d(T) ≥ d(S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T)+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d(S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T) </a:t>
            </a:r>
            <a:r>
              <a:rPr lang="en-US" sz="2800" b="0" dirty="0" smtClean="0">
                <a:solidFill>
                  <a:srgbClr val="002060"/>
                </a:solidFill>
                <a:latin typeface="Calibri"/>
              </a:rPr>
              <a:t>≥  2 + 2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sym typeface="Symbol"/>
              </a:rPr>
              <a:t>,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sym typeface="Symbol"/>
              </a:rPr>
              <a:t>   a contradiction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sng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sng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+mn-cs"/>
              <a:sym typeface="Symbol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-72008" y="-459432"/>
            <a:ext cx="9324528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Narrow cuts form a chain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3431102" y="3212625"/>
            <a:ext cx="4919908" cy="916436"/>
            <a:chOff x="3779912" y="2091446"/>
            <a:chExt cx="4727860" cy="916436"/>
          </a:xfrm>
        </p:grpSpPr>
        <p:sp>
          <p:nvSpPr>
            <p:cNvPr id="22" name="Organigramme : Alternative 21"/>
            <p:cNvSpPr/>
            <p:nvPr/>
          </p:nvSpPr>
          <p:spPr>
            <a:xfrm>
              <a:off x="3779912" y="2132856"/>
              <a:ext cx="3240360" cy="833498"/>
            </a:xfrm>
            <a:prstGeom prst="flowChartAlternateProcess">
              <a:avLst/>
            </a:prstGeom>
            <a:solidFill>
              <a:srgbClr val="E5FDFF">
                <a:alpha val="0"/>
              </a:srgbClr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Organigramme : Alternative 22"/>
            <p:cNvSpPr/>
            <p:nvPr/>
          </p:nvSpPr>
          <p:spPr>
            <a:xfrm>
              <a:off x="6171416" y="2091446"/>
              <a:ext cx="2336356" cy="833498"/>
            </a:xfrm>
            <a:prstGeom prst="flowChartAlternateProcess">
              <a:avLst/>
            </a:prstGeom>
            <a:solidFill>
              <a:srgbClr val="FCFFE5">
                <a:alpha val="85098"/>
              </a:srgbClr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" name="Connecteur droit 6"/>
            <p:cNvCxnSpPr/>
            <p:nvPr/>
          </p:nvCxnSpPr>
          <p:spPr>
            <a:xfrm flipV="1">
              <a:off x="4427984" y="2091446"/>
              <a:ext cx="0" cy="83349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V="1">
              <a:off x="5292080" y="2117734"/>
              <a:ext cx="0" cy="833498"/>
            </a:xfrm>
            <a:prstGeom prst="line">
              <a:avLst/>
            </a:prstGeom>
            <a:ln w="28575">
              <a:solidFill>
                <a:srgbClr val="FFB7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 flipV="1">
              <a:off x="5292080" y="2132856"/>
              <a:ext cx="0" cy="83349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flipV="1">
              <a:off x="6156176" y="2159144"/>
              <a:ext cx="0" cy="833498"/>
            </a:xfrm>
            <a:prstGeom prst="line">
              <a:avLst/>
            </a:prstGeom>
            <a:ln w="28575">
              <a:solidFill>
                <a:srgbClr val="FFB7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/>
            <p:nvPr/>
          </p:nvCxnSpPr>
          <p:spPr>
            <a:xfrm flipV="1">
              <a:off x="6156176" y="2102376"/>
              <a:ext cx="0" cy="83349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V="1">
              <a:off x="7020272" y="2174384"/>
              <a:ext cx="0" cy="833498"/>
            </a:xfrm>
            <a:prstGeom prst="line">
              <a:avLst/>
            </a:prstGeom>
            <a:ln w="28575">
              <a:solidFill>
                <a:srgbClr val="FFB7B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flipV="1">
              <a:off x="7020272" y="2102376"/>
              <a:ext cx="0" cy="83349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flipV="1">
              <a:off x="7884368" y="2128664"/>
              <a:ext cx="0" cy="833498"/>
            </a:xfrm>
            <a:prstGeom prst="line">
              <a:avLst/>
            </a:prstGeom>
            <a:ln w="28575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779912" y="2257515"/>
              <a:ext cx="325730" cy="52322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4401515" y="3398051"/>
            <a:ext cx="368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103509" y="3326043"/>
            <a:ext cx="3739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974330" y="3406480"/>
            <a:ext cx="304892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179512" y="1414414"/>
            <a:ext cx="8621992" cy="1490833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1430" tIns="45715" rIns="91430" bIns="45715" anchor="ctr"/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fr-FR" altLang="fr-F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Lemma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(</a:t>
            </a:r>
            <a:r>
              <a:rPr lang="en-US" sz="2400" b="0" dirty="0">
                <a:solidFill>
                  <a:srgbClr val="002060"/>
                </a:solidFill>
                <a:latin typeface="Calibri"/>
              </a:rPr>
              <a:t>An, Kleinberg, </a:t>
            </a:r>
            <a:r>
              <a:rPr lang="en-US" sz="2400" b="0" dirty="0" err="1" smtClean="0">
                <a:solidFill>
                  <a:srgbClr val="002060"/>
                </a:solidFill>
                <a:latin typeface="Calibri"/>
              </a:rPr>
              <a:t>Shmoys</a:t>
            </a:r>
            <a:r>
              <a:rPr lang="en-US" sz="2400" b="0" dirty="0" smtClean="0">
                <a:solidFill>
                  <a:srgbClr val="002060"/>
                </a:solidFill>
                <a:latin typeface="Calibri"/>
              </a:rPr>
              <a:t>, 2011)</a:t>
            </a:r>
            <a:r>
              <a:rPr lang="fr-FR" sz="2400" b="0" dirty="0" smtClean="0">
                <a:solidFill>
                  <a:srgbClr val="002060"/>
                </a:solidFill>
                <a:latin typeface="Calibri"/>
              </a:rPr>
              <a:t> 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G=(V,E) graph, </a:t>
            </a:r>
            <a:r>
              <a:rPr kumimoji="0" lang="fr-FR" alt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lang="fr-FR" sz="2400" b="0" kern="0" dirty="0" smtClean="0">
                <a:solidFill>
                  <a:srgbClr val="C00000"/>
                </a:solidFill>
                <a:latin typeface="Calibri"/>
                <a:sym typeface="Symbol"/>
              </a:rPr>
              <a:t>x </a:t>
            </a:r>
            <a:r>
              <a:rPr lang="fr-FR" sz="2400" b="0" kern="0" dirty="0">
                <a:solidFill>
                  <a:srgbClr val="C00000"/>
                </a:solidFill>
                <a:latin typeface="Calibri"/>
                <a:sym typeface="Symbol" panose="05050102010706020507" pitchFamily="18" charset="2"/>
              </a:rPr>
              <a:t> </a:t>
            </a:r>
            <a:r>
              <a:rPr lang="fr-FR" sz="2400" b="0" kern="0" dirty="0">
                <a:solidFill>
                  <a:srgbClr val="C00000"/>
                </a:solidFill>
                <a:latin typeface="Calibri"/>
                <a:sym typeface="Symbol"/>
              </a:rPr>
              <a:t>P(</a:t>
            </a:r>
            <a:r>
              <a:rPr lang="fr-FR" sz="2400" b="0" kern="0" dirty="0" err="1">
                <a:solidFill>
                  <a:srgbClr val="C00000"/>
                </a:solidFill>
                <a:latin typeface="Calibri"/>
                <a:sym typeface="Symbol"/>
              </a:rPr>
              <a:t>V,s,t</a:t>
            </a:r>
            <a:r>
              <a:rPr lang="fr-FR" sz="2400" b="0" kern="0" dirty="0" smtClean="0">
                <a:solidFill>
                  <a:srgbClr val="C00000"/>
                </a:solidFill>
                <a:latin typeface="Calibri"/>
                <a:sym typeface="Symbol"/>
              </a:rPr>
              <a:t>). </a:t>
            </a:r>
            <a:endParaRPr kumimoji="0" lang="fr-FR" altLang="fr-FR" sz="24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sym typeface="Symbol" pitchFamily="18" charset="2"/>
            </a:endParaRPr>
          </a:p>
          <a:p>
            <a:pPr lvl="0" algn="l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The 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set of </a:t>
            </a: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narrow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cuts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is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a </a:t>
            </a:r>
            <a:r>
              <a:rPr kumimoji="0" lang="fr-FR" altLang="fr-F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chain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</a:t>
            </a:r>
            <a:r>
              <a:rPr lang="fr-FR" sz="2400" b="0" kern="0" dirty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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(S</a:t>
            </a:r>
            <a:r>
              <a:rPr lang="fr-FR" sz="2400" b="0" kern="0" baseline="-2500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i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) (i=1, … , k ), s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</a:t>
            </a:r>
            <a:r>
              <a:rPr lang="fr-FR" sz="2400" b="0" kern="0" dirty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S</a:t>
            </a:r>
            <a:r>
              <a:rPr lang="fr-FR" sz="2400" b="0" kern="0" baseline="-2500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1 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… </a:t>
            </a:r>
            <a:r>
              <a:rPr lang="fr-FR" sz="2400" b="0" kern="0" dirty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 </a:t>
            </a:r>
            <a:r>
              <a:rPr lang="fr-FR" sz="2400" b="0" kern="0" dirty="0" err="1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S</a:t>
            </a:r>
            <a:r>
              <a:rPr lang="fr-FR" sz="2400" b="0" kern="0" baseline="-25000" dirty="0" err="1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k</a:t>
            </a:r>
            <a:r>
              <a:rPr lang="fr-FR" sz="24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/>
              </a:rPr>
              <a:t>  </a:t>
            </a:r>
            <a:r>
              <a:rPr kumimoji="0" lang="fr-FR" alt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  <a:sym typeface="Symbol" pitchFamily="18" charset="2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406485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6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1" y="-152024"/>
            <a:ext cx="8229600" cy="1142880"/>
          </a:xfrm>
        </p:spPr>
        <p:txBody>
          <a:bodyPr/>
          <a:lstStyle/>
          <a:p>
            <a:pPr>
              <a:buNone/>
            </a:pPr>
            <a:r>
              <a:rPr lang="fr-FR" sz="3628" dirty="0">
                <a:solidFill>
                  <a:schemeClr val="accent1"/>
                </a:solidFill>
              </a:rPr>
              <a:t>The </a:t>
            </a:r>
            <a:r>
              <a:rPr lang="fr-FR" sz="3628" dirty="0" smtClean="0">
                <a:solidFill>
                  <a:schemeClr val="accent1"/>
                </a:solidFill>
              </a:rPr>
              <a:t>first </a:t>
            </a:r>
            <a:r>
              <a:rPr lang="fr-FR" sz="3628" dirty="0" err="1" smtClean="0">
                <a:solidFill>
                  <a:schemeClr val="accent1"/>
                </a:solidFill>
              </a:rPr>
              <a:t>results</a:t>
            </a:r>
            <a:endParaRPr lang="fr-FR" sz="3628" dirty="0">
              <a:solidFill>
                <a:schemeClr val="accent1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78689" y="1077570"/>
          <a:ext cx="9065310" cy="5357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4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73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   </a:t>
                      </a:r>
                      <a:r>
                        <a:rPr lang="fr-FR" sz="1800" baseline="0" dirty="0" smtClean="0"/>
                        <a:t>   </a:t>
                      </a:r>
                      <a:r>
                        <a:rPr lang="fr-FR" sz="1800" b="1" baseline="0" dirty="0" smtClean="0"/>
                        <a:t>c</a:t>
                      </a:r>
                      <a:r>
                        <a:rPr lang="fr-FR" sz="1800" b="1" dirty="0" smtClean="0"/>
                        <a:t>ycle or </a:t>
                      </a:r>
                      <a:r>
                        <a:rPr lang="fr-FR" sz="18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             </a:t>
                      </a:r>
                      <a:r>
                        <a:rPr lang="fr-FR" sz="1800" dirty="0" err="1" smtClean="0"/>
                        <a:t>path</a:t>
                      </a:r>
                      <a:r>
                        <a:rPr lang="fr-FR" sz="18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err="1" smtClean="0"/>
                        <a:t>cardinality</a:t>
                      </a:r>
                      <a:endParaRPr lang="fr-FR" sz="18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smtClean="0"/>
                        <a:t> or</a:t>
                      </a:r>
                      <a:r>
                        <a:rPr lang="fr-FR" sz="1800" dirty="0" smtClean="0"/>
                        <a:t>  </a:t>
                      </a:r>
                      <a:r>
                        <a:rPr lang="fr-FR" sz="1800" dirty="0" err="1" smtClean="0"/>
                        <a:t>weights</a:t>
                      </a:r>
                      <a:r>
                        <a:rPr lang="fr-FR" sz="1800" dirty="0" smtClean="0"/>
                        <a:t>        </a:t>
                      </a:r>
                      <a:endParaRPr lang="fr-FR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                          cycle (s=t)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         </a:t>
                      </a:r>
                      <a:r>
                        <a:rPr lang="fr-FR" sz="1800" baseline="0" dirty="0" smtClean="0"/>
                        <a:t>         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800" dirty="0" err="1" smtClean="0">
                          <a:solidFill>
                            <a:schemeClr val="bg1"/>
                          </a:solidFill>
                        </a:rPr>
                        <a:t>s,t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)-</a:t>
                      </a:r>
                      <a:r>
                        <a:rPr lang="fr-FR" sz="1800" dirty="0" err="1" smtClean="0">
                          <a:solidFill>
                            <a:schemeClr val="bg1"/>
                          </a:solidFill>
                        </a:rPr>
                        <a:t>path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2087"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r>
                        <a:rPr lang="fr-FR" sz="1800" b="1" dirty="0" err="1" smtClean="0">
                          <a:solidFill>
                            <a:schemeClr val="bg1"/>
                          </a:solidFill>
                        </a:rPr>
                        <a:t>cardinality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dirty="0" err="1" smtClean="0">
                          <a:solidFill>
                            <a:schemeClr val="dk1"/>
                          </a:solidFill>
                        </a:rPr>
                        <a:t>Gamarnik,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</a:rPr>
                        <a:t>Lewenstein,Sviridenko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</a:rPr>
                        <a:t> (2005):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</a:rPr>
                        <a:t>3/2 - 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 for </a:t>
                      </a:r>
                      <a:r>
                        <a:rPr lang="fr-FR" sz="1600" baseline="0" dirty="0" err="1" smtClean="0">
                          <a:solidFill>
                            <a:schemeClr val="tx2"/>
                          </a:solidFill>
                          <a:sym typeface="Symbol"/>
                        </a:rPr>
                        <a:t>cubic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 3-connected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Boyd, 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Sitters,van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 der 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Ster,Stougie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 (2011):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            </a:t>
                      </a:r>
                      <a:r>
                        <a:rPr lang="fr-FR" sz="1600" baseline="0" dirty="0" smtClean="0">
                          <a:solidFill>
                            <a:srgbClr val="C00000"/>
                          </a:solidFill>
                        </a:rPr>
                        <a:t>4/3</a:t>
                      </a:r>
                      <a:r>
                        <a:rPr lang="fr-FR" sz="1600" baseline="0" dirty="0" smtClean="0">
                          <a:solidFill>
                            <a:srgbClr val="C00000"/>
                          </a:solidFill>
                          <a:sym typeface="Symbol"/>
                        </a:rPr>
                        <a:t> 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for </a:t>
                      </a:r>
                      <a:r>
                        <a:rPr lang="fr-FR" sz="1600" baseline="0" dirty="0" err="1" smtClean="0">
                          <a:solidFill>
                            <a:schemeClr val="tx2"/>
                          </a:solidFill>
                          <a:sym typeface="Symbol"/>
                        </a:rPr>
                        <a:t>cubic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 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Oveis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, 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Gharan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, </a:t>
                      </a:r>
                      <a:r>
                        <a:rPr lang="fr-FR" sz="1600" baseline="0" dirty="0" err="1" smtClean="0">
                          <a:solidFill>
                            <a:schemeClr val="dk1"/>
                          </a:solidFill>
                          <a:sym typeface="Symbol"/>
                        </a:rPr>
                        <a:t>Saberi</a:t>
                      </a: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, Singh (2011) 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smtClean="0">
                          <a:solidFill>
                            <a:schemeClr val="dk1"/>
                          </a:solidFill>
                          <a:sym typeface="Symbol"/>
                        </a:rPr>
                        <a:t>            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</a:rPr>
                        <a:t>3/2 - </a:t>
                      </a:r>
                      <a:r>
                        <a:rPr lang="fr-FR" sz="1600" baseline="0" dirty="0" smtClean="0">
                          <a:solidFill>
                            <a:schemeClr val="tx2"/>
                          </a:solidFill>
                          <a:sym typeface="Symbol"/>
                        </a:rPr>
                        <a:t>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err="1" smtClean="0">
                          <a:solidFill>
                            <a:srgbClr val="C00000"/>
                          </a:solidFill>
                          <a:sym typeface="Symbol"/>
                        </a:rPr>
                        <a:t>Mömke</a:t>
                      </a:r>
                      <a:r>
                        <a:rPr lang="fr-FR" sz="1600" baseline="0" dirty="0" smtClean="0">
                          <a:solidFill>
                            <a:srgbClr val="C00000"/>
                          </a:solidFill>
                          <a:sym typeface="Symbol"/>
                        </a:rPr>
                        <a:t>, </a:t>
                      </a:r>
                      <a:r>
                        <a:rPr lang="fr-FR" sz="1600" baseline="0" dirty="0" err="1" smtClean="0">
                          <a:solidFill>
                            <a:srgbClr val="C00000"/>
                          </a:solidFill>
                          <a:sym typeface="Symbol"/>
                        </a:rPr>
                        <a:t>Svensson</a:t>
                      </a:r>
                      <a:r>
                        <a:rPr lang="fr-FR" sz="1600" baseline="0" dirty="0" smtClean="0">
                          <a:solidFill>
                            <a:srgbClr val="C00000"/>
                          </a:solidFill>
                          <a:sym typeface="Symbol"/>
                        </a:rPr>
                        <a:t> (2011) : 1.461…</a:t>
                      </a:r>
                      <a:endParaRPr lang="fr-FR" sz="160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Mucha (2011) </a:t>
                      </a:r>
                      <a:r>
                        <a:rPr kumimoji="0" lang="fr-FR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:  </a:t>
                      </a:r>
                      <a:r>
                        <a:rPr kumimoji="0" lang="fr-FR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Symbol"/>
                        </a:rPr>
                        <a:t>13/9=1.444…</a:t>
                      </a:r>
                      <a:endParaRPr kumimoji="0" lang="fr-FR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solidFill>
                      <a:srgbClr val="E5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Hoogeveen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(1991)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5/3</a:t>
                      </a:r>
                      <a:endParaRPr kumimoji="0" lang="en-US" sz="7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An,Kleinberg,Shmoys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(2011)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1.578 …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endParaRPr lang="fr-FR" sz="1800" dirty="0"/>
                    </a:p>
                  </a:txBody>
                  <a:tcPr marT="45715" marB="45715">
                    <a:solidFill>
                      <a:srgbClr val="FFF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0311">
                <a:tc>
                  <a:txBody>
                    <a:bodyPr/>
                    <a:lstStyle/>
                    <a:p>
                      <a:endParaRPr lang="fr-FR" sz="1800" b="1" baseline="0" dirty="0" smtClean="0"/>
                    </a:p>
                    <a:p>
                      <a:r>
                        <a:rPr lang="fr-FR" sz="1800" b="1" baseline="0" dirty="0" err="1" smtClean="0">
                          <a:solidFill>
                            <a:schemeClr val="bg1"/>
                          </a:solidFill>
                        </a:rPr>
                        <a:t>general</a:t>
                      </a:r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/>
                    </a:p>
                    <a:p>
                      <a:pPr algn="ctr"/>
                      <a:endParaRPr lang="en-US" sz="1800" dirty="0" smtClean="0"/>
                    </a:p>
                    <a:p>
                      <a:pPr algn="ctr"/>
                      <a:r>
                        <a:rPr lang="en-US" sz="2200" dirty="0" err="1" smtClean="0"/>
                        <a:t>Christofides</a:t>
                      </a:r>
                      <a:endParaRPr lang="en-US" sz="2200" dirty="0" smtClean="0"/>
                    </a:p>
                    <a:p>
                      <a:pPr algn="ctr"/>
                      <a:r>
                        <a:rPr lang="en-US" sz="2400" dirty="0" smtClean="0"/>
                        <a:t>CHR,</a:t>
                      </a:r>
                      <a:r>
                        <a:rPr lang="en-US" sz="2400" baseline="0" dirty="0" smtClean="0"/>
                        <a:t> 1976</a:t>
                      </a:r>
                      <a:endParaRPr lang="en-US" sz="800" baseline="0" dirty="0" smtClean="0"/>
                    </a:p>
                    <a:p>
                      <a:r>
                        <a:rPr lang="en-US" sz="2400" baseline="0" dirty="0" smtClean="0"/>
                        <a:t>                       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endParaRPr lang="en-US" sz="800" b="1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T="45715" marB="45715">
                    <a:solidFill>
                      <a:srgbClr val="E5FA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Hoogeveen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(1991)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5/3</a:t>
                      </a:r>
                      <a:endParaRPr lang="en-US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An,Kleinberg,Shmoys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(2011)</a:t>
                      </a:r>
                      <a:r>
                        <a:rPr lang="en-US" sz="2200" dirty="0" smtClean="0"/>
                        <a:t>“AKS”</a:t>
                      </a:r>
                      <a:r>
                        <a:rPr lang="fr-FR" sz="2200" baseline="0" dirty="0" smtClean="0"/>
                        <a:t>           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1.619 …</a:t>
                      </a:r>
                      <a:endParaRPr lang="fr-FR" sz="1800" b="1" dirty="0"/>
                    </a:p>
                  </a:txBody>
                  <a:tcPr marT="45715" marB="45715">
                    <a:solidFill>
                      <a:srgbClr val="FFF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2" name="Connecteur droit 11"/>
          <p:cNvCxnSpPr/>
          <p:nvPr/>
        </p:nvCxnSpPr>
        <p:spPr>
          <a:xfrm>
            <a:off x="123860" y="1398567"/>
            <a:ext cx="1615440" cy="914304"/>
          </a:xfrm>
          <a:prstGeom prst="line">
            <a:avLst/>
          </a:prstGeom>
          <a:ln w="28575">
            <a:solidFill>
              <a:srgbClr val="FFF9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130410" y="1405746"/>
            <a:ext cx="1615440" cy="914304"/>
          </a:xfrm>
          <a:prstGeom prst="line">
            <a:avLst/>
          </a:prstGeom>
          <a:ln w="28575">
            <a:solidFill>
              <a:srgbClr val="FFF9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015729" y="4750868"/>
            <a:ext cx="31565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fr-FR" sz="2177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521602" y="4752378"/>
            <a:ext cx="31565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fr-FR" sz="2177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012503" y="4197730"/>
            <a:ext cx="31565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77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fr-FR" sz="2177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18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764" y="-306168"/>
            <a:ext cx="8229600" cy="1142880"/>
          </a:xfrm>
        </p:spPr>
        <p:txBody>
          <a:bodyPr/>
          <a:lstStyle/>
          <a:p>
            <a:pPr>
              <a:buNone/>
            </a:pPr>
            <a:r>
              <a:rPr lang="fr-FR" sz="3628" dirty="0" smtClean="0">
                <a:solidFill>
                  <a:schemeClr val="accent1"/>
                </a:solidFill>
              </a:rPr>
              <a:t>Last </a:t>
            </a:r>
            <a:r>
              <a:rPr lang="fr-FR" sz="3628" dirty="0" err="1" smtClean="0">
                <a:solidFill>
                  <a:schemeClr val="accent1"/>
                </a:solidFill>
              </a:rPr>
              <a:t>integrality</a:t>
            </a:r>
            <a:r>
              <a:rPr lang="fr-FR" sz="3628" dirty="0" smtClean="0">
                <a:solidFill>
                  <a:schemeClr val="accent1"/>
                </a:solidFill>
              </a:rPr>
              <a:t> gap (I) </a:t>
            </a:r>
            <a:r>
              <a:rPr lang="fr-FR" sz="3628" dirty="0" smtClean="0">
                <a:solidFill>
                  <a:srgbClr val="00B050"/>
                </a:solidFill>
              </a:rPr>
              <a:t>and </a:t>
            </a:r>
            <a:r>
              <a:rPr lang="fr-FR" sz="3628" dirty="0" err="1" smtClean="0">
                <a:solidFill>
                  <a:srgbClr val="00B050"/>
                </a:solidFill>
              </a:rPr>
              <a:t>approx</a:t>
            </a:r>
            <a:r>
              <a:rPr lang="fr-FR" sz="3628" dirty="0" smtClean="0">
                <a:solidFill>
                  <a:srgbClr val="00B050"/>
                </a:solidFill>
              </a:rPr>
              <a:t> ratio (A)</a:t>
            </a:r>
            <a:endParaRPr lang="fr-FR" sz="3628" dirty="0">
              <a:solidFill>
                <a:srgbClr val="00B050"/>
              </a:solidFill>
            </a:endParaRPr>
          </a:p>
        </p:txBody>
      </p:sp>
      <p:graphicFrame>
        <p:nvGraphicFramePr>
          <p:cNvPr id="11" name="Espace réservé du contenu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7772" y="831102"/>
          <a:ext cx="9078024" cy="548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6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31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4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   </a:t>
                      </a:r>
                      <a:r>
                        <a:rPr lang="fr-FR" sz="1800" baseline="0" dirty="0" smtClean="0"/>
                        <a:t>   </a:t>
                      </a:r>
                      <a:r>
                        <a:rPr lang="fr-FR" sz="1800" b="1" baseline="0" dirty="0" smtClean="0"/>
                        <a:t>c</a:t>
                      </a:r>
                      <a:r>
                        <a:rPr lang="fr-FR" sz="1800" b="1" dirty="0" smtClean="0"/>
                        <a:t>ycle or </a:t>
                      </a:r>
                      <a:r>
                        <a:rPr lang="fr-FR" sz="18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/>
                        <a:t>             </a:t>
                      </a:r>
                      <a:r>
                        <a:rPr lang="fr-FR" sz="1800" dirty="0" err="1" smtClean="0"/>
                        <a:t>path</a:t>
                      </a:r>
                      <a:r>
                        <a:rPr lang="fr-FR" sz="18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err="1" smtClean="0"/>
                        <a:t>cardinality</a:t>
                      </a:r>
                      <a:endParaRPr lang="fr-FR" sz="18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smtClean="0"/>
                        <a:t> or</a:t>
                      </a:r>
                      <a:r>
                        <a:rPr lang="fr-FR" sz="1800" dirty="0" smtClean="0"/>
                        <a:t>  </a:t>
                      </a:r>
                      <a:r>
                        <a:rPr lang="fr-FR" sz="1800" dirty="0" err="1" smtClean="0"/>
                        <a:t>weights</a:t>
                      </a:r>
                      <a:r>
                        <a:rPr lang="fr-FR" sz="1800" dirty="0" smtClean="0"/>
                        <a:t>        </a:t>
                      </a:r>
                      <a:endParaRPr lang="fr-FR" sz="18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r>
                        <a:rPr lang="fr-FR" sz="1800" dirty="0" smtClean="0">
                          <a:solidFill>
                            <a:schemeClr val="tx1"/>
                          </a:solidFill>
                        </a:rPr>
                        <a:t>                          </a:t>
                      </a:r>
                      <a:r>
                        <a:rPr lang="fr-FR" sz="1800" dirty="0" smtClean="0">
                          <a:solidFill>
                            <a:srgbClr val="FFFFFF"/>
                          </a:solidFill>
                        </a:rPr>
                        <a:t>cycle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r>
                        <a:rPr lang="fr-FR" sz="1800" dirty="0" smtClean="0"/>
                        <a:t>         </a:t>
                      </a:r>
                      <a:r>
                        <a:rPr lang="fr-FR" sz="1800" baseline="0" dirty="0" smtClean="0"/>
                        <a:t>         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800" dirty="0" err="1" smtClean="0">
                          <a:solidFill>
                            <a:schemeClr val="bg1"/>
                          </a:solidFill>
                        </a:rPr>
                        <a:t>s,t</a:t>
                      </a:r>
                      <a:r>
                        <a:rPr lang="fr-FR" sz="1800" dirty="0" smtClean="0">
                          <a:solidFill>
                            <a:schemeClr val="bg1"/>
                          </a:solidFill>
                        </a:rPr>
                        <a:t>)-</a:t>
                      </a:r>
                      <a:r>
                        <a:rPr lang="fr-FR" sz="1800" dirty="0" err="1" smtClean="0">
                          <a:solidFill>
                            <a:schemeClr val="bg1"/>
                          </a:solidFill>
                        </a:rPr>
                        <a:t>path</a:t>
                      </a:r>
                      <a:endParaRPr lang="fr-FR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3863">
                <a:tc>
                  <a:txBody>
                    <a:bodyPr/>
                    <a:lstStyle/>
                    <a:p>
                      <a:endParaRPr lang="fr-FR" sz="1800" dirty="0" smtClean="0"/>
                    </a:p>
                    <a:p>
                      <a:endParaRPr lang="fr-FR" sz="1800" dirty="0" smtClean="0"/>
                    </a:p>
                    <a:p>
                      <a:endParaRPr lang="fr-FR" sz="1800" dirty="0" smtClean="0"/>
                    </a:p>
                    <a:p>
                      <a:r>
                        <a:rPr lang="fr-FR" sz="1800" b="1" dirty="0" smtClean="0">
                          <a:solidFill>
                            <a:schemeClr val="bg1"/>
                          </a:solidFill>
                        </a:rPr>
                        <a:t>graph</a:t>
                      </a: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800" b="1" baseline="0" dirty="0" err="1" smtClean="0">
                          <a:solidFill>
                            <a:schemeClr val="bg1"/>
                          </a:solidFill>
                        </a:rPr>
                        <a:t>metric</a:t>
                      </a:r>
                      <a:endParaRPr lang="fr-FR" sz="18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600" b="1" dirty="0" err="1" smtClean="0">
                          <a:solidFill>
                            <a:schemeClr val="bg1"/>
                          </a:solidFill>
                        </a:rPr>
                        <a:t>cardinality</a:t>
                      </a:r>
                      <a:r>
                        <a:rPr lang="fr-FR" sz="1600" b="1" dirty="0" smtClean="0">
                          <a:solidFill>
                            <a:schemeClr val="bg1"/>
                          </a:solidFill>
                        </a:rPr>
                        <a:t> tour)</a:t>
                      </a:r>
                    </a:p>
                    <a:p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kumimoji="0" lang="hu-HU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Sebő</a:t>
                      </a:r>
                      <a:r>
                        <a:rPr kumimoji="0" lang="fr-FR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fr-FR" sz="2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Vygen</a:t>
                      </a:r>
                      <a:endParaRPr kumimoji="0" lang="fr-FR" sz="2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SV12, Jan  2012</a:t>
                      </a:r>
                      <a:endParaRPr lang="en-US" sz="800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</a:rPr>
                        <a:t>     1.4 , 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conjectured: 4/3 (I)</a:t>
                      </a:r>
                      <a:endParaRPr lang="en-US" sz="700" b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baseline="0" dirty="0" smtClean="0"/>
                    </a:p>
                  </a:txBody>
                  <a:tcPr marT="45715" marB="45715">
                    <a:solidFill>
                      <a:srgbClr val="E5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2200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fr-FR" sz="2000" dirty="0" smtClean="0">
                          <a:solidFill>
                            <a:schemeClr val="tx2"/>
                          </a:solidFill>
                        </a:rPr>
                        <a:t>             </a:t>
                      </a:r>
                      <a:r>
                        <a:rPr lang="hu-HU" sz="2000" dirty="0" smtClean="0">
                          <a:solidFill>
                            <a:schemeClr val="tx2"/>
                          </a:solidFill>
                        </a:rPr>
                        <a:t>Sebő</a:t>
                      </a:r>
                      <a:r>
                        <a:rPr lang="fr-FR" sz="2000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fr-FR" sz="2000" dirty="0" err="1" smtClean="0">
                          <a:solidFill>
                            <a:schemeClr val="tx2"/>
                          </a:solidFill>
                        </a:rPr>
                        <a:t>Vygen</a:t>
                      </a:r>
                      <a:endParaRPr lang="fr-FR" sz="2000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fr-FR" sz="2000" dirty="0" smtClean="0">
                          <a:solidFill>
                            <a:schemeClr val="tx2"/>
                          </a:solidFill>
                        </a:rPr>
                        <a:t>             SV12, Jan</a:t>
                      </a:r>
                      <a:r>
                        <a:rPr lang="fr-FR" sz="2000" baseline="0" dirty="0" smtClean="0">
                          <a:solidFill>
                            <a:schemeClr val="tx2"/>
                          </a:solidFill>
                        </a:rPr>
                        <a:t> 2012</a:t>
                      </a:r>
                    </a:p>
                    <a:p>
                      <a:r>
                        <a:rPr kumimoji="0" lang="fr-FR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1,5   </a:t>
                      </a: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best possible (I)</a:t>
                      </a:r>
                    </a:p>
                  </a:txBody>
                  <a:tcPr marT="45715" marB="45715">
                    <a:solidFill>
                      <a:srgbClr val="FFF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9319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smtClean="0"/>
                        <a:t> 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baseline="0" dirty="0" smtClean="0">
                          <a:solidFill>
                            <a:schemeClr val="bg1"/>
                          </a:solidFill>
                        </a:rPr>
                        <a:t>General </a:t>
                      </a:r>
                      <a:r>
                        <a:rPr lang="fr-FR" sz="1800" b="1" baseline="0" dirty="0" err="1" smtClean="0">
                          <a:solidFill>
                            <a:schemeClr val="bg1"/>
                          </a:solidFill>
                        </a:rPr>
                        <a:t>metric</a:t>
                      </a:r>
                      <a:endParaRPr lang="fr-FR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fr-F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5" marB="45715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2200" dirty="0" err="1" smtClean="0"/>
                        <a:t>Christofides</a:t>
                      </a:r>
                      <a:endParaRPr lang="en-US" sz="2200" dirty="0" smtClean="0"/>
                    </a:p>
                    <a:p>
                      <a:pPr algn="ctr"/>
                      <a:r>
                        <a:rPr lang="en-US" sz="2400" dirty="0" smtClean="0"/>
                        <a:t>CHR,</a:t>
                      </a:r>
                      <a:r>
                        <a:rPr lang="en-US" sz="2400" baseline="0" dirty="0" smtClean="0"/>
                        <a:t> 1976</a:t>
                      </a:r>
                      <a:endParaRPr lang="en-US" sz="8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     </a:t>
                      </a:r>
                      <a:r>
                        <a:rPr lang="en-US" sz="2400" b="1" baseline="0" dirty="0" smtClean="0">
                          <a:solidFill>
                            <a:schemeClr val="tx2"/>
                          </a:solidFill>
                        </a:rPr>
                        <a:t>1,5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conjectured: 4/3 (I)</a:t>
                      </a:r>
                      <a:endParaRPr kumimoji="0" 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800" b="1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 marT="45715" marB="4571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kumimoji="0" lang="fr-FR" sz="9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2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hu-HU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Sebő</a:t>
                      </a:r>
                      <a:r>
                        <a: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van </a:t>
                      </a:r>
                      <a:r>
                        <a:rPr kumimoji="0" lang="en-US" sz="20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Zuylen</a:t>
                      </a:r>
                      <a:r>
                        <a:rPr kumimoji="0" lang="en-US" sz="20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2016</a:t>
                      </a:r>
                      <a:endParaRPr kumimoji="0" lang="fr-FR" sz="2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3/2 + 1/34 (I)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conjectured: 3/2 (I)</a:t>
                      </a:r>
                      <a:endParaRPr kumimoji="0" lang="en-US" sz="7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/>
                    </a:p>
                  </a:txBody>
                  <a:tcPr marT="45715" marB="45715">
                    <a:solidFill>
                      <a:srgbClr val="FFF9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2" name="Connecteur droit 11"/>
          <p:cNvCxnSpPr/>
          <p:nvPr/>
        </p:nvCxnSpPr>
        <p:spPr>
          <a:xfrm>
            <a:off x="123860" y="1398567"/>
            <a:ext cx="1615440" cy="914304"/>
          </a:xfrm>
          <a:prstGeom prst="line">
            <a:avLst/>
          </a:prstGeom>
          <a:ln w="28575">
            <a:solidFill>
              <a:srgbClr val="FFF9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5295636" y="2645191"/>
            <a:ext cx="3943575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77" dirty="0">
                <a:solidFill>
                  <a:srgbClr val="C00000"/>
                </a:solidFill>
              </a:rPr>
              <a:t>   </a:t>
            </a:r>
            <a:r>
              <a:rPr lang="fr-FR" sz="2000" b="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Gao: </a:t>
            </a:r>
            <a:r>
              <a:rPr lang="fr-FR" sz="2000" b="0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simpler</a:t>
            </a:r>
            <a:r>
              <a:rPr lang="fr-FR" sz="2000" b="0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proof, March, 2013</a:t>
            </a:r>
            <a:endParaRPr lang="fr-FR" sz="2000" b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30410" y="1405746"/>
            <a:ext cx="1615440" cy="914304"/>
          </a:xfrm>
          <a:prstGeom prst="line">
            <a:avLst/>
          </a:prstGeom>
          <a:ln w="28575">
            <a:solidFill>
              <a:srgbClr val="FFF9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436096" y="4095612"/>
            <a:ext cx="38031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>
                <a:solidFill>
                  <a:srgbClr val="00B050"/>
                </a:solidFill>
                <a:latin typeface="Calibri"/>
              </a:rPr>
              <a:t>Traub</a:t>
            </a:r>
            <a:r>
              <a:rPr lang="fr-FR" sz="2000" b="0" dirty="0">
                <a:solidFill>
                  <a:srgbClr val="00B050"/>
                </a:solidFill>
                <a:latin typeface="Calibri"/>
              </a:rPr>
              <a:t>, </a:t>
            </a:r>
            <a:r>
              <a:rPr lang="fr-FR" sz="2000" b="0" dirty="0" err="1" smtClean="0">
                <a:solidFill>
                  <a:srgbClr val="00B050"/>
                </a:solidFill>
                <a:latin typeface="Calibri"/>
              </a:rPr>
              <a:t>Vygen</a:t>
            </a:r>
            <a:r>
              <a:rPr lang="fr-FR" sz="2000" b="0" dirty="0" smtClean="0">
                <a:solidFill>
                  <a:srgbClr val="00B050"/>
                </a:solidFill>
                <a:latin typeface="Calibri"/>
              </a:rPr>
              <a:t> &lt;3/2  (A) ? April 2018</a:t>
            </a:r>
            <a:endParaRPr lang="fr-FR" sz="2000" b="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60994" y="5918892"/>
            <a:ext cx="34548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dirty="0" err="1" smtClean="0">
                <a:solidFill>
                  <a:srgbClr val="00B050"/>
                </a:solidFill>
                <a:latin typeface="Calibri"/>
              </a:rPr>
              <a:t>Zenklusen</a:t>
            </a:r>
            <a:r>
              <a:rPr lang="fr-FR" sz="2000" dirty="0" smtClean="0">
                <a:solidFill>
                  <a:srgbClr val="00B050"/>
                </a:solidFill>
                <a:latin typeface="Calibri"/>
              </a:rPr>
              <a:t>, April 2018: 3/2 (A)</a:t>
            </a:r>
            <a:endParaRPr lang="fr-FR" sz="20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43184" y="5632992"/>
            <a:ext cx="38031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0"/>
              </a:spcAft>
            </a:pPr>
            <a:r>
              <a:rPr lang="fr-FR" sz="2000" b="0" dirty="0" err="1">
                <a:solidFill>
                  <a:srgbClr val="002060"/>
                </a:solidFill>
                <a:latin typeface="Calibri"/>
              </a:rPr>
              <a:t>Traub</a:t>
            </a:r>
            <a:r>
              <a:rPr lang="fr-FR" sz="2000" b="0" dirty="0">
                <a:solidFill>
                  <a:srgbClr val="002060"/>
                </a:solidFill>
                <a:latin typeface="Calibri"/>
              </a:rPr>
              <a:t>, </a:t>
            </a:r>
            <a:r>
              <a:rPr lang="fr-FR" sz="2000" b="0" dirty="0" err="1" smtClean="0">
                <a:solidFill>
                  <a:srgbClr val="002060"/>
                </a:solidFill>
                <a:latin typeface="Calibri"/>
              </a:rPr>
              <a:t>Vygen</a:t>
            </a:r>
            <a:r>
              <a:rPr lang="fr-FR" sz="2000" b="0" dirty="0" smtClean="0">
                <a:solidFill>
                  <a:srgbClr val="002060"/>
                </a:solidFill>
                <a:latin typeface="Calibri"/>
              </a:rPr>
              <a:t> 3/2 + </a:t>
            </a:r>
            <a:r>
              <a:rPr lang="fr-FR" sz="2000" b="0" dirty="0" smtClean="0">
                <a:solidFill>
                  <a:srgbClr val="002060"/>
                </a:solidFill>
                <a:latin typeface="Calibri"/>
                <a:sym typeface="Symbol" panose="05050102010706020507" pitchFamily="18" charset="2"/>
              </a:rPr>
              <a:t>  (A)    </a:t>
            </a:r>
            <a:r>
              <a:rPr lang="fr-FR" sz="2000" b="0" dirty="0" smtClean="0">
                <a:solidFill>
                  <a:srgbClr val="002060"/>
                </a:solidFill>
                <a:latin typeface="Calibri"/>
              </a:rPr>
              <a:t>2017</a:t>
            </a:r>
            <a:endParaRPr lang="fr-FR" sz="2000" b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39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002060"/>
                </a:solidFill>
              </a:rPr>
              <a:t>Zenklusen’s</a:t>
            </a:r>
            <a:r>
              <a:rPr lang="en-US" dirty="0" smtClean="0">
                <a:solidFill>
                  <a:srgbClr val="002060"/>
                </a:solidFill>
              </a:rPr>
              <a:t> 3/2 approximation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April 2018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137782" y="1415546"/>
            <a:ext cx="8330485" cy="1159804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rgbClr val="002060"/>
                </a:solidFill>
                <a:latin typeface="Arial" charset="0"/>
                <a:cs typeface="Arial" charset="0"/>
                <a:sym typeface="Symbol"/>
              </a:rPr>
              <a:t>Let </a:t>
            </a:r>
            <a:r>
              <a:rPr lang="en-US" sz="3600" b="0" kern="0" dirty="0">
                <a:solidFill>
                  <a:srgbClr val="002060"/>
                </a:solidFill>
                <a:cs typeface="Arial" charset="0"/>
                <a:sym typeface="Symbol"/>
              </a:rPr>
              <a:t>B</a:t>
            </a:r>
            <a:r>
              <a:rPr lang="en-US" sz="2400" b="0" kern="0" dirty="0" smtClean="0">
                <a:solidFill>
                  <a:srgbClr val="002060"/>
                </a:solidFill>
                <a:latin typeface="Arial" charset="0"/>
                <a:cs typeface="Arial" charset="0"/>
                <a:sym typeface="Symbol"/>
              </a:rPr>
              <a:t> be a set of s-t cuts</a:t>
            </a:r>
            <a:endParaRPr lang="fr-FR" sz="2800" b="0" kern="0" dirty="0" smtClean="0">
              <a:solidFill>
                <a:srgbClr val="000000"/>
              </a:solidFill>
              <a:latin typeface="Arial" charset="0"/>
              <a:cs typeface="Arial" charset="0"/>
              <a:sym typeface="Symbol"/>
            </a:endParaRPr>
          </a:p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en-US" sz="2400" b="0" kern="0" dirty="0" smtClean="0">
                <a:solidFill>
                  <a:srgbClr val="002060"/>
                </a:solidFill>
                <a:latin typeface="Arial" charset="0"/>
                <a:cs typeface="Arial" charset="0"/>
                <a:sym typeface="Symbol"/>
              </a:rPr>
              <a:t>y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 P(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V,s,t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 </a:t>
            </a:r>
            <a:r>
              <a:rPr lang="fr-FR" sz="2800" b="0" kern="0" dirty="0" err="1" smtClean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is</a:t>
            </a:r>
            <a:r>
              <a:rPr lang="fr-FR" sz="2800" b="0" kern="0" dirty="0" smtClean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kumimoji="0" lang="en-US" sz="36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charset="0"/>
                <a:sym typeface="Symbol"/>
              </a:rPr>
              <a:t>B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  <a:sym typeface="Symbol"/>
              </a:rPr>
              <a:t>–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good ,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srgbClr val="00B05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if  y(B)  </a:t>
            </a:r>
            <a:r>
              <a:rPr lang="fr-FR" sz="2800" b="0" kern="0" dirty="0" err="1" smtClean="0">
                <a:solidFill>
                  <a:srgbClr val="00B05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is</a:t>
            </a:r>
            <a:r>
              <a:rPr lang="fr-FR" sz="2800" b="0" kern="0" dirty="0" smtClean="0">
                <a:solidFill>
                  <a:srgbClr val="00B05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1 or </a:t>
            </a:r>
            <a:r>
              <a:rPr lang="en-US" sz="2800" b="0" dirty="0">
                <a:solidFill>
                  <a:srgbClr val="00B050"/>
                </a:solidFill>
                <a:latin typeface="Calibri"/>
              </a:rPr>
              <a:t>≥  </a:t>
            </a:r>
            <a:r>
              <a:rPr lang="en-US" sz="2800" b="0" dirty="0" smtClean="0">
                <a:solidFill>
                  <a:srgbClr val="00B050"/>
                </a:solidFill>
                <a:latin typeface="Calibri"/>
              </a:rPr>
              <a:t>3 for all B</a:t>
            </a:r>
            <a:r>
              <a:rPr lang="fr-FR" sz="2800" b="0" kern="0" dirty="0">
                <a:solidFill>
                  <a:prstClr val="black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fr-FR" sz="2800" b="0" kern="0" dirty="0" smtClean="0">
                <a:solidFill>
                  <a:srgbClr val="00B05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</a:t>
            </a:r>
            <a:r>
              <a:rPr lang="en-US" sz="3600" b="0" i="1" kern="0" dirty="0">
                <a:solidFill>
                  <a:srgbClr val="C00000"/>
                </a:solidFill>
                <a:cs typeface="Arial" charset="0"/>
                <a:sym typeface="Symbol"/>
              </a:rPr>
              <a:t> </a:t>
            </a:r>
            <a:r>
              <a:rPr lang="en-US" sz="3600" b="0" i="1" kern="0" dirty="0">
                <a:solidFill>
                  <a:srgbClr val="00B050"/>
                </a:solidFill>
                <a:cs typeface="Arial" charset="0"/>
                <a:sym typeface="Symbol"/>
              </a:rPr>
              <a:t>B</a:t>
            </a:r>
            <a:r>
              <a:rPr lang="en-US" sz="3600" b="0" i="1" kern="0" dirty="0">
                <a:solidFill>
                  <a:srgbClr val="C00000"/>
                </a:solidFill>
                <a:cs typeface="Arial" charset="0"/>
                <a:sym typeface="Symbol"/>
              </a:rPr>
              <a:t> </a:t>
            </a:r>
            <a:endParaRPr kumimoji="0" lang="fr-FR" sz="2800" b="0" i="1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charset="0"/>
              <a:cs typeface="Arial" charset="0"/>
              <a:sym typeface="Symbol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107504" y="3429000"/>
            <a:ext cx="8964487" cy="877612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/>
              </a:rPr>
              <a:t>The incidence vector </a:t>
            </a: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 panose="05050102010706020507" pitchFamily="18" charset="2"/>
              </a:rPr>
              <a:t></a:t>
            </a:r>
            <a:r>
              <a:rPr lang="en-US" sz="2800" b="0" kern="0" baseline="30000" dirty="0" smtClean="0">
                <a:solidFill>
                  <a:srgbClr val="002060"/>
                </a:solidFill>
                <a:latin typeface="+mn-lt"/>
                <a:cs typeface="Arial" charset="0"/>
                <a:sym typeface="Symbol" panose="05050102010706020507" pitchFamily="18" charset="2"/>
              </a:rPr>
              <a:t>H</a:t>
            </a: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 panose="05050102010706020507" pitchFamily="18" charset="2"/>
              </a:rPr>
              <a:t> </a:t>
            </a: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/>
              </a:rPr>
              <a:t>of a Hamiltonian path H :</a:t>
            </a:r>
          </a:p>
          <a:p>
            <a:pPr marL="342900" lvl="0" indent="-342900" eaLnBrk="0" hangingPunct="0">
              <a:spcBef>
                <a:spcPct val="20000"/>
              </a:spcBef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/>
              </a:rPr>
              <a:t> </a:t>
            </a:r>
            <a:r>
              <a:rPr lang="en-US" sz="2800" b="0" kern="0" dirty="0">
                <a:solidFill>
                  <a:srgbClr val="C00000"/>
                </a:solidFill>
                <a:latin typeface="Calibri"/>
                <a:cs typeface="Arial" charset="0"/>
                <a:sym typeface="Symbol" panose="05050102010706020507" pitchFamily="18" charset="2"/>
              </a:rPr>
              <a:t></a:t>
            </a:r>
            <a:r>
              <a:rPr lang="en-US" sz="2800" b="0" kern="0" baseline="30000" dirty="0">
                <a:solidFill>
                  <a:srgbClr val="C00000"/>
                </a:solidFill>
                <a:latin typeface="Calibri"/>
                <a:cs typeface="Arial" charset="0"/>
                <a:sym typeface="Symbol" panose="05050102010706020507" pitchFamily="18" charset="2"/>
              </a:rPr>
              <a:t>H</a:t>
            </a:r>
            <a:r>
              <a:rPr lang="en-US" sz="2000" b="0" kern="0" dirty="0" smtClean="0">
                <a:solidFill>
                  <a:srgbClr val="C00000"/>
                </a:solidFill>
                <a:latin typeface="Arial" charset="0"/>
                <a:cs typeface="Arial" charset="0"/>
                <a:sym typeface="Symbol"/>
              </a:rPr>
              <a:t> </a:t>
            </a:r>
            <a:r>
              <a:rPr lang="fr-FR" sz="2400" b="0" kern="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 P(</a:t>
            </a:r>
            <a:r>
              <a:rPr lang="fr-FR" sz="2400" b="0" kern="0" dirty="0" err="1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V,s,t</a:t>
            </a:r>
            <a:r>
              <a:rPr lang="fr-FR" sz="2400" b="0" kern="0" dirty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)</a:t>
            </a:r>
            <a:r>
              <a:rPr lang="en-US" sz="2400" b="0" kern="0" dirty="0" smtClean="0">
                <a:solidFill>
                  <a:srgbClr val="C00000"/>
                </a:solidFill>
                <a:latin typeface="Arial" charset="0"/>
                <a:cs typeface="Arial" charset="0"/>
                <a:sym typeface="Symbol"/>
              </a:rPr>
              <a:t>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, and </a:t>
            </a:r>
            <a:r>
              <a:rPr lang="en-US" sz="2800" b="0" kern="0" dirty="0">
                <a:solidFill>
                  <a:srgbClr val="C00000"/>
                </a:solidFill>
                <a:latin typeface="Calibri"/>
                <a:cs typeface="Arial" charset="0"/>
                <a:sym typeface="Symbol" panose="05050102010706020507" pitchFamily="18" charset="2"/>
              </a:rPr>
              <a:t></a:t>
            </a:r>
            <a:r>
              <a:rPr lang="en-US" sz="2800" b="0" kern="0" baseline="30000" dirty="0">
                <a:solidFill>
                  <a:srgbClr val="C00000"/>
                </a:solidFill>
                <a:latin typeface="Calibri"/>
                <a:cs typeface="Arial" charset="0"/>
                <a:sym typeface="Symbol" panose="05050102010706020507" pitchFamily="18" charset="2"/>
              </a:rPr>
              <a:t>H </a:t>
            </a:r>
            <a:r>
              <a:rPr lang="en-US" sz="2800" b="0" kern="0" baseline="30000" dirty="0" smtClean="0">
                <a:solidFill>
                  <a:srgbClr val="C00000"/>
                </a:solidFill>
                <a:latin typeface="Calibri"/>
                <a:cs typeface="Arial" charset="0"/>
                <a:sym typeface="Symbol" panose="05050102010706020507" pitchFamily="18" charset="2"/>
              </a:rPr>
              <a:t>  </a:t>
            </a:r>
            <a:r>
              <a:rPr lang="en-US" sz="2800" b="0" kern="0" dirty="0" smtClean="0">
                <a:solidFill>
                  <a:srgbClr val="C00000"/>
                </a:solidFill>
                <a:cs typeface="Arial" charset="0"/>
                <a:sym typeface="Symbol"/>
              </a:rPr>
              <a:t>is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charset="0"/>
                <a:sym typeface="Symbol"/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charset="0"/>
                <a:sym typeface="Symbol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  <a:sym typeface="Symbol"/>
              </a:rPr>
              <a:t>– good for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  <a:sym typeface="Symbol" panose="05050102010706020507" pitchFamily="18" charset="2"/>
              </a:rPr>
              <a:t> set </a:t>
            </a:r>
            <a:r>
              <a:rPr lang="en-US" sz="3600" b="0" i="1" kern="0" dirty="0" smtClean="0">
                <a:solidFill>
                  <a:srgbClr val="C00000"/>
                </a:solidFill>
                <a:cs typeface="Arial" charset="0"/>
                <a:sym typeface="Symbol"/>
              </a:rPr>
              <a:t>B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  <a:sym typeface="Symbol" panose="05050102010706020507" pitchFamily="18" charset="2"/>
              </a:rPr>
              <a:t> </a:t>
            </a:r>
            <a:endParaRPr kumimoji="0" lang="fr-FR" sz="2800" b="0" i="0" u="none" strike="noStrike" kern="0" cap="none" spc="0" normalizeH="0" baseline="30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Arial" charset="0"/>
              <a:sym typeface="Symbol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179512" y="5810944"/>
            <a:ext cx="4968552" cy="843410"/>
          </a:xfrm>
          <a:prstGeom prst="roundRect">
            <a:avLst>
              <a:gd name="adj" fmla="val 16667"/>
            </a:avLst>
          </a:prstGeom>
          <a:solidFill>
            <a:srgbClr val="E5FAFF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marL="342900" lvl="0" indent="-342900" algn="l" eaLnBrk="0" hangingPunct="0">
              <a:spcBef>
                <a:spcPct val="20000"/>
              </a:spcBef>
              <a:defRPr/>
            </a:pPr>
            <a:r>
              <a:rPr lang="en-US" sz="2800" b="0" kern="0" dirty="0" smtClean="0">
                <a:solidFill>
                  <a:srgbClr val="002060"/>
                </a:solidFill>
                <a:latin typeface="+mn-lt"/>
                <a:cs typeface="Arial" charset="0"/>
                <a:sym typeface="Symbol"/>
              </a:rPr>
              <a:t>Apply this to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charset="0"/>
                <a:sym typeface="Symbol"/>
              </a:rPr>
              <a:t>B </a:t>
            </a:r>
            <a:r>
              <a:rPr lang="en-US" sz="2800" b="0" kern="0" dirty="0" smtClean="0">
                <a:solidFill>
                  <a:srgbClr val="002060"/>
                </a:solidFill>
                <a:latin typeface="Calibri"/>
                <a:cs typeface="Arial" charset="0"/>
                <a:sym typeface="Symbol"/>
              </a:rPr>
              <a:t>:= {C: x*(C))&lt;3}</a:t>
            </a:r>
            <a:endParaRPr kumimoji="0" lang="fr-FR" sz="2800" b="0" i="0" u="none" strike="noStrike" kern="0" cap="none" spc="0" normalizeH="0" baseline="30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  <a:sym typeface="Symbol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563836" y="4308728"/>
            <a:ext cx="3349854" cy="776456"/>
          </a:xfrm>
          <a:prstGeom prst="wedgeRoundRectCallout">
            <a:avLst>
              <a:gd name="adj1" fmla="val -91143"/>
              <a:gd name="adj2" fmla="val -46259"/>
              <a:gd name="adj3" fmla="val 16667"/>
            </a:avLst>
          </a:prstGeom>
          <a:solidFill>
            <a:srgbClr val="FCFFE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 min c(y), y </a:t>
            </a:r>
            <a:r>
              <a:rPr lang="en-US" sz="3200" b="0" kern="0" dirty="0" smtClean="0">
                <a:solidFill>
                  <a:srgbClr val="00B050"/>
                </a:solidFill>
                <a:latin typeface="Monotype Corsiva" panose="03010101010201010101" pitchFamily="66" charset="0"/>
                <a:cs typeface="Arial" charset="0"/>
                <a:sym typeface="Symbol"/>
              </a:rPr>
              <a:t>B</a:t>
            </a:r>
            <a:r>
              <a:rPr lang="en-US" sz="3200" b="0" kern="0" dirty="0" smtClean="0">
                <a:solidFill>
                  <a:srgbClr val="00B050"/>
                </a:solidFill>
                <a:cs typeface="Arial" charset="0"/>
                <a:sym typeface="Symbol"/>
              </a:rPr>
              <a:t> </a:t>
            </a:r>
            <a:r>
              <a:rPr lang="en-US" sz="2400" b="0" kern="0" dirty="0" smtClean="0">
                <a:solidFill>
                  <a:srgbClr val="00B050"/>
                </a:solidFill>
                <a:cs typeface="Arial" charset="0"/>
                <a:sym typeface="Symbol"/>
              </a:rPr>
              <a:t>– </a:t>
            </a:r>
            <a:r>
              <a:rPr lang="fr-FR" sz="2400" b="0" dirty="0" smtClean="0">
                <a:solidFill>
                  <a:srgbClr val="00B050"/>
                </a:solidFill>
                <a:sym typeface="Symbol"/>
              </a:rPr>
              <a:t>good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0" dirty="0" err="1" smtClean="0">
                <a:solidFill>
                  <a:srgbClr val="00B050"/>
                </a:solidFill>
                <a:sym typeface="Symbol"/>
              </a:rPr>
              <a:t>still</a:t>
            </a:r>
            <a:r>
              <a:rPr lang="fr-FR" sz="2400" b="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fr-FR" sz="2400" b="0" dirty="0" err="1" smtClean="0">
                <a:solidFill>
                  <a:srgbClr val="00B050"/>
                </a:solidFill>
                <a:sym typeface="Symbol"/>
              </a:rPr>
              <a:t>lower</a:t>
            </a:r>
            <a:r>
              <a:rPr lang="fr-FR" sz="2400" b="0" dirty="0" smtClean="0">
                <a:solidFill>
                  <a:srgbClr val="00B050"/>
                </a:solidFill>
                <a:sym typeface="Symbol"/>
              </a:rPr>
              <a:t> </a:t>
            </a:r>
            <a:r>
              <a:rPr lang="fr-FR" sz="2400" b="0" dirty="0" err="1" smtClean="0">
                <a:solidFill>
                  <a:srgbClr val="00B050"/>
                </a:solidFill>
                <a:sym typeface="Symbol"/>
              </a:rPr>
              <a:t>bounds</a:t>
            </a:r>
            <a:r>
              <a:rPr lang="fr-FR" sz="2400" b="0" dirty="0" smtClean="0">
                <a:solidFill>
                  <a:srgbClr val="00B050"/>
                </a:solidFill>
                <a:sym typeface="Symbol"/>
              </a:rPr>
              <a:t> OPT</a:t>
            </a:r>
            <a:r>
              <a:rPr kumimoji="0" lang="fr-FR" sz="24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574626" y="5805264"/>
            <a:ext cx="3354266" cy="784412"/>
          </a:xfrm>
          <a:prstGeom prst="wedgeRoundRectCallout">
            <a:avLst>
              <a:gd name="adj1" fmla="val -74054"/>
              <a:gd name="adj2" fmla="val -8852"/>
              <a:gd name="adj3" fmla="val 16667"/>
            </a:avLst>
          </a:prstGeom>
          <a:solidFill>
            <a:srgbClr val="FCFFE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Karger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 pol. </a:t>
            </a:r>
            <a:r>
              <a:rPr lang="en-US" sz="2400" b="0" dirty="0" smtClean="0">
                <a:solidFill>
                  <a:srgbClr val="C00000"/>
                </a:solidFill>
                <a:latin typeface="Calibri"/>
              </a:rPr>
              <a:t>Number and can be listed 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23928" y="1320424"/>
            <a:ext cx="4989762" cy="784412"/>
          </a:xfrm>
          <a:prstGeom prst="wedgeRoundRectCallout">
            <a:avLst>
              <a:gd name="adj1" fmla="val -66800"/>
              <a:gd name="adj2" fmla="val 57263"/>
              <a:gd name="adj3" fmla="val 16667"/>
            </a:avLst>
          </a:prstGeom>
          <a:solidFill>
            <a:srgbClr val="FCFFE5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>
                <a:solidFill>
                  <a:srgbClr val="002060"/>
                </a:solidFill>
              </a:rPr>
              <a:t> This is a step `towards integrality’ </a:t>
            </a:r>
            <a:endParaRPr lang="en-US" sz="2400" b="0" dirty="0" smtClean="0">
              <a:solidFill>
                <a:srgbClr val="002060"/>
              </a:solidFill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0" dirty="0" smtClean="0">
                <a:solidFill>
                  <a:srgbClr val="002060"/>
                </a:solidFill>
              </a:rPr>
              <a:t>And we show it is still tractable</a:t>
            </a:r>
            <a:endParaRPr lang="en-US" sz="2400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33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 animBg="1"/>
      <p:bldP spid="6" grpId="0" uiExpand="1" build="allAtOnce" animBg="1"/>
      <p:bldP spid="7" grpId="0" uiExpand="1" build="allAtOnce" animBg="1"/>
      <p:bldP spid="4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673224" y="-14301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2060"/>
                </a:solidFill>
                <a:latin typeface="+mn-lt"/>
              </a:rPr>
              <a:t>Temptative</a:t>
            </a:r>
            <a:r>
              <a:rPr lang="en-US" sz="4000" dirty="0" smtClean="0">
                <a:solidFill>
                  <a:srgbClr val="002060"/>
                </a:solidFill>
                <a:latin typeface="+mn-lt"/>
              </a:rPr>
              <a:t> reduction</a:t>
            </a:r>
            <a:endParaRPr lang="en-US" sz="4000" dirty="0">
              <a:solidFill>
                <a:srgbClr val="002060"/>
              </a:solidFill>
              <a:latin typeface="+mn-lt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H="1" flipV="1">
            <a:off x="2148378" y="2674642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00305" y="3191329"/>
            <a:ext cx="338961" cy="493538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96336" y="3193812"/>
            <a:ext cx="304892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3432411" y="2672389"/>
            <a:ext cx="1029889" cy="14765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onnecteur droit 24"/>
          <p:cNvCxnSpPr/>
          <p:nvPr/>
        </p:nvCxnSpPr>
        <p:spPr>
          <a:xfrm flipH="1" flipV="1">
            <a:off x="3332177" y="2672389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 flipV="1">
            <a:off x="4572000" y="2672389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 flipV="1">
            <a:off x="5868144" y="2718019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 flipV="1">
            <a:off x="7153117" y="2708922"/>
            <a:ext cx="26325" cy="144015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3131840" y="3429000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H="1">
            <a:off x="4355976" y="3412983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440951" y="3343729"/>
            <a:ext cx="37382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15731" y="2770773"/>
            <a:ext cx="346570" cy="523220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/>
          <p:cNvSpPr/>
          <p:nvPr/>
        </p:nvSpPr>
        <p:spPr>
          <a:xfrm flipH="1">
            <a:off x="4788024" y="3377472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7" name="Ellipse 36"/>
          <p:cNvSpPr/>
          <p:nvPr/>
        </p:nvSpPr>
        <p:spPr>
          <a:xfrm flipH="1">
            <a:off x="4283968" y="3363816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 flipH="1">
            <a:off x="3498704" y="340852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9" name="Ellipse 38"/>
          <p:cNvSpPr/>
          <p:nvPr/>
        </p:nvSpPr>
        <p:spPr>
          <a:xfrm flipH="1">
            <a:off x="3124009" y="338342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40" name="Connecteur droit 39"/>
          <p:cNvCxnSpPr/>
          <p:nvPr/>
        </p:nvCxnSpPr>
        <p:spPr>
          <a:xfrm flipH="1">
            <a:off x="3131848" y="4673616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H="1">
            <a:off x="4355984" y="4657599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/>
          <p:cNvSpPr/>
          <p:nvPr/>
        </p:nvSpPr>
        <p:spPr>
          <a:xfrm flipH="1">
            <a:off x="4788032" y="4622088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 flipH="1">
            <a:off x="4283976" y="460843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 flipH="1">
            <a:off x="3498712" y="463267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45" name="Ellipse 44"/>
          <p:cNvSpPr/>
          <p:nvPr/>
        </p:nvSpPr>
        <p:spPr>
          <a:xfrm flipH="1">
            <a:off x="3124017" y="462803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46" name="Connecteur droit 45"/>
          <p:cNvCxnSpPr>
            <a:stCxn id="43" idx="5"/>
          </p:cNvCxnSpPr>
          <p:nvPr/>
        </p:nvCxnSpPr>
        <p:spPr>
          <a:xfrm flipH="1" flipV="1">
            <a:off x="3570712" y="4666784"/>
            <a:ext cx="723808" cy="31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H="1">
            <a:off x="1894125" y="4650465"/>
            <a:ext cx="1262212" cy="1357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Ellipse 51"/>
          <p:cNvSpPr/>
          <p:nvPr/>
        </p:nvSpPr>
        <p:spPr>
          <a:xfrm flipH="1">
            <a:off x="1835504" y="348052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3" name="Ellipse 52"/>
          <p:cNvSpPr/>
          <p:nvPr/>
        </p:nvSpPr>
        <p:spPr>
          <a:xfrm flipH="1">
            <a:off x="7452328" y="342900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54" name="Connecteur droit 53"/>
          <p:cNvCxnSpPr/>
          <p:nvPr/>
        </p:nvCxnSpPr>
        <p:spPr>
          <a:xfrm flipH="1">
            <a:off x="5724136" y="4646312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flipH="1">
            <a:off x="6948272" y="4630295"/>
            <a:ext cx="43204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Ellipse 55"/>
          <p:cNvSpPr/>
          <p:nvPr/>
        </p:nvSpPr>
        <p:spPr>
          <a:xfrm flipH="1">
            <a:off x="7380320" y="4594784"/>
            <a:ext cx="72000" cy="72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7" name="Ellipse 56"/>
          <p:cNvSpPr/>
          <p:nvPr/>
        </p:nvSpPr>
        <p:spPr>
          <a:xfrm flipH="1">
            <a:off x="6876264" y="458112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 flipH="1">
            <a:off x="6091000" y="460536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 flipH="1">
            <a:off x="5716305" y="460073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cxnSp>
        <p:nvCxnSpPr>
          <p:cNvPr id="60" name="Connecteur droit 59"/>
          <p:cNvCxnSpPr>
            <a:stCxn id="57" idx="5"/>
          </p:cNvCxnSpPr>
          <p:nvPr/>
        </p:nvCxnSpPr>
        <p:spPr>
          <a:xfrm flipH="1" flipV="1">
            <a:off x="6163000" y="4639480"/>
            <a:ext cx="723808" cy="310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59" idx="2"/>
            <a:endCxn id="42" idx="2"/>
          </p:cNvCxnSpPr>
          <p:nvPr/>
        </p:nvCxnSpPr>
        <p:spPr>
          <a:xfrm flipH="1">
            <a:off x="4860032" y="4636734"/>
            <a:ext cx="928273" cy="2135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138947" y="1166230"/>
            <a:ext cx="8892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If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we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know about </a:t>
            </a:r>
            <a:r>
              <a:rPr lang="fr-FR" sz="2800" b="0" kern="0" dirty="0" smtClean="0">
                <a:solidFill>
                  <a:srgbClr val="00B050"/>
                </a:solidFill>
                <a:latin typeface="Calibri" panose="020F0502020204030204" pitchFamily="34" charset="0"/>
                <a:sym typeface="Symbol"/>
              </a:rPr>
              <a:t>green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cuts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that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we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want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to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meet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once,</a:t>
            </a:r>
          </a:p>
          <a:p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the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problem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can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be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decomposed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to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smaller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ones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: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395" y="5228646"/>
            <a:ext cx="90364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Using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Karger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+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Ellipsoids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we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can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solve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all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small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problems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.</a:t>
            </a:r>
          </a:p>
          <a:p>
            <a:pPr algn="l"/>
            <a:endParaRPr lang="fr-FR" sz="800" kern="0" dirty="0" smtClean="0">
              <a:solidFill>
                <a:srgbClr val="002060"/>
              </a:solidFill>
              <a:latin typeface="Calibri" panose="020F0502020204030204" pitchFamily="34" charset="0"/>
              <a:sym typeface="Symbol"/>
            </a:endParaRPr>
          </a:p>
          <a:p>
            <a:pPr algn="l"/>
            <a:r>
              <a:rPr lang="fr-FR" sz="2800" kern="0" dirty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 But </a:t>
            </a:r>
            <a:r>
              <a:rPr lang="fr-FR" sz="2800" b="0" kern="0" dirty="0" smtClean="0">
                <a:solidFill>
                  <a:srgbClr val="002060"/>
                </a:solidFill>
                <a:latin typeface="Calibri" panose="020F0502020204030204" pitchFamily="34" charset="0"/>
                <a:sym typeface="Symbol"/>
              </a:rPr>
              <a:t>:  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There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may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be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new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narrow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</a:t>
            </a:r>
            <a:r>
              <a:rPr lang="fr-FR" sz="2800" b="0" kern="0" dirty="0" err="1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cuts</a:t>
            </a:r>
            <a:r>
              <a:rPr lang="fr-FR" sz="2800" b="0" kern="0" dirty="0" smtClean="0">
                <a:solidFill>
                  <a:srgbClr val="C00000"/>
                </a:solidFill>
                <a:latin typeface="Calibri" panose="020F0502020204030204" pitchFamily="34" charset="0"/>
                <a:sym typeface="Symbol"/>
              </a:rPr>
              <a:t> … 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46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180698</TotalTime>
  <Words>870</Words>
  <Application>Microsoft Office PowerPoint</Application>
  <PresentationFormat>Affichage à l'écran (4:3)</PresentationFormat>
  <Paragraphs>179</Paragraphs>
  <Slides>13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Mathematica7</vt:lpstr>
      <vt:lpstr>Monotype Corsiva</vt:lpstr>
      <vt:lpstr>Symbol</vt:lpstr>
      <vt:lpstr>Times New Roman</vt:lpstr>
      <vt:lpstr>Thème Office</vt:lpstr>
      <vt:lpstr>3. General {s,t} path TSP</vt:lpstr>
      <vt:lpstr>The {s,t}-path TSP</vt:lpstr>
      <vt:lpstr>Remarks about the s-t path TSP polytope</vt:lpstr>
      <vt:lpstr>Why 5/3 ?  What is the difficulty ?</vt:lpstr>
      <vt:lpstr>Présentation PowerPoint</vt:lpstr>
      <vt:lpstr>The first results</vt:lpstr>
      <vt:lpstr>Last integrality gap (I) and approx ratio (A)</vt:lpstr>
      <vt:lpstr>Zenklusen’s 3/2 approximation  April 2018</vt:lpstr>
      <vt:lpstr>Temptative reduction</vt:lpstr>
      <vt:lpstr>Min B – good with shortest paths : </vt:lpstr>
      <vt:lpstr>Présentation PowerPoint</vt:lpstr>
      <vt:lpstr>Rico’s algorithm</vt:lpstr>
      <vt:lpstr>THE END OF THIS COURSE    THE END OF THIS MEETING  MANY THANKS TO THE ORGANIZERS !  Many thanks to the participants !  Hopefully you know more than before !  </vt:lpstr>
    </vt:vector>
  </TitlesOfParts>
  <Company>LEIBNIZ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Polyèdres entiers et approximation des rationnels</dc:title>
  <dc:creator>SEBO Andras</dc:creator>
  <cp:lastModifiedBy>SEBO Andras (seboa)</cp:lastModifiedBy>
  <cp:revision>2313</cp:revision>
  <dcterms:created xsi:type="dcterms:W3CDTF">2003-06-10T17:40:00Z</dcterms:created>
  <dcterms:modified xsi:type="dcterms:W3CDTF">2018-06-15T21:51:05Z</dcterms:modified>
</cp:coreProperties>
</file>