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A5FCBE-039E-46F3-BA9A-05AE0526F647}" type="datetimeFigureOut">
              <a:rPr lang="fr-FR" smtClean="0"/>
              <a:pPr/>
              <a:t>26/06/2011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1DBB04-038A-4047-A6E6-CB78048BA9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330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0" y="40770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Bienvenue</a:t>
            </a:r>
            <a:endParaRPr lang="fr-FR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90841" y="2183391"/>
            <a:ext cx="6865451" cy="2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8028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6718615" y="2420888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43808" y="63093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Chez Boris – sur l’esplanade – 5’ min à pied du CRDP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32240" y="177281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35696" y="385175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75856" y="49411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</a:t>
            </a:r>
            <a:r>
              <a:rPr lang="fr-FR" dirty="0" smtClean="0">
                <a:solidFill>
                  <a:srgbClr val="C00000"/>
                </a:solidFill>
              </a:rPr>
              <a:t>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20072" y="385175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Cévennes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04248" y="4941168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Cévennes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16216" y="0"/>
            <a:ext cx="2627784" cy="11079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Lundi</a:t>
            </a:r>
            <a:endParaRPr lang="fr-FR" sz="66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80112" y="980728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7704" y="5301208"/>
            <a:ext cx="17281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P. </a:t>
            </a:r>
            <a:r>
              <a:rPr lang="fr-FR" sz="1400" dirty="0" err="1" smtClean="0"/>
              <a:t>Zweigenbaum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851920" y="4149080"/>
            <a:ext cx="144016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Ch. </a:t>
            </a:r>
            <a:r>
              <a:rPr lang="fr-FR" sz="1400" dirty="0" err="1" smtClean="0"/>
              <a:t>Retore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452320" y="4149080"/>
            <a:ext cx="144016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G. </a:t>
            </a:r>
            <a:r>
              <a:rPr lang="fr-FR" sz="1400" dirty="0" err="1" smtClean="0"/>
              <a:t>Sérasset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203848" y="836712"/>
            <a:ext cx="194421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Invité</a:t>
            </a:r>
          </a:p>
          <a:p>
            <a:pPr algn="ctr"/>
            <a:r>
              <a:rPr lang="fr-FR" sz="1400" dirty="0" smtClean="0"/>
              <a:t>V.</a:t>
            </a:r>
            <a:r>
              <a:rPr lang="fr-FR" sz="1400" dirty="0" smtClean="0"/>
              <a:t> </a:t>
            </a:r>
            <a:r>
              <a:rPr lang="fr-FR" sz="1400" dirty="0" err="1" smtClean="0"/>
              <a:t>Fomichov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427984" y="2060848"/>
            <a:ext cx="144016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M. Roche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508104" y="5301208"/>
            <a:ext cx="144016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V. Prince</a:t>
            </a:r>
            <a:endParaRPr lang="fr-FR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90841" y="2183391"/>
            <a:ext cx="6865451" cy="2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3491880" y="1628800"/>
            <a:ext cx="181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19672" y="69269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23728" y="4797152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08304" y="1340768"/>
            <a:ext cx="166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Cévennes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70543" y="4715852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Cévennes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04248" y="69269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Cévennes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47664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commune + en ville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547664" y="37170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commune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00192" y="5445224"/>
            <a:ext cx="2843808" cy="11079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Mardi</a:t>
            </a:r>
            <a:endParaRPr lang="fr-FR" sz="66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7984" y="6237312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Là-bas…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436096" y="908720"/>
            <a:ext cx="144016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A. </a:t>
            </a:r>
            <a:r>
              <a:rPr lang="fr-FR" sz="1400" dirty="0" err="1" smtClean="0"/>
              <a:t>Vilnat</a:t>
            </a:r>
            <a:endParaRPr lang="fr-F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90841" y="2183391"/>
            <a:ext cx="6865451" cy="2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800906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1547664" y="213285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12160" y="3068960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32240" y="213285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Cévennes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1960" y="5589240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Ailleurs…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79912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commune + en ville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76056" y="188640"/>
            <a:ext cx="4067944" cy="11079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Mercredi</a:t>
            </a:r>
            <a:endParaRPr lang="fr-FR" sz="66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63888" y="2708920"/>
            <a:ext cx="187220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Invité</a:t>
            </a:r>
          </a:p>
          <a:p>
            <a:pPr algn="ctr"/>
            <a:r>
              <a:rPr lang="fr-FR" sz="1400" dirty="0" smtClean="0"/>
              <a:t>N. </a:t>
            </a:r>
            <a:r>
              <a:rPr lang="fr-FR" sz="1400" dirty="0" err="1" smtClean="0"/>
              <a:t>Asher</a:t>
            </a:r>
            <a:endParaRPr lang="fr-F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90841" y="2183391"/>
            <a:ext cx="6865451" cy="2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81724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2339752" y="2780928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139952" y="3356992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84168" y="277163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Cévennes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04248" y="1484784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39752" y="501317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83968" y="6228020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Méditerranée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84168" y="5013176"/>
            <a:ext cx="217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Cévennes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635896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Salle commune + en ville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796136" y="188640"/>
            <a:ext cx="3347864" cy="11079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Jeudi</a:t>
            </a:r>
            <a:endParaRPr lang="fr-FR" sz="66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83968" y="1484784"/>
            <a:ext cx="187220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Invité</a:t>
            </a:r>
          </a:p>
          <a:p>
            <a:pPr algn="ctr"/>
            <a:r>
              <a:rPr lang="fr-FR" sz="1400" dirty="0" smtClean="0"/>
              <a:t>C. Gardent</a:t>
            </a:r>
            <a:endParaRPr lang="fr-FR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190841" y="2183391"/>
            <a:ext cx="6865451" cy="2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2483768" y="1844824"/>
            <a:ext cx="6660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DEFT</a:t>
            </a:r>
          </a:p>
          <a:p>
            <a:pPr algn="ctr"/>
            <a:endParaRPr lang="fr-FR" sz="66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fr-FR" sz="66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DEGELS</a:t>
            </a:r>
            <a:endParaRPr lang="fr-FR" sz="6600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76056" y="188640"/>
            <a:ext cx="4067944" cy="110799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Vendredi</a:t>
            </a:r>
            <a:endParaRPr lang="fr-FR" sz="66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118</Words>
  <Application>Microsoft Office PowerPoint</Application>
  <PresentationFormat>Affichage à l'écran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Apex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</dc:creator>
  <cp:lastModifiedBy>mathieu</cp:lastModifiedBy>
  <cp:revision>29</cp:revision>
  <dcterms:created xsi:type="dcterms:W3CDTF">2011-06-25T14:27:12Z</dcterms:created>
  <dcterms:modified xsi:type="dcterms:W3CDTF">2011-06-26T14:07:56Z</dcterms:modified>
</cp:coreProperties>
</file>