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0" autoAdjust="0"/>
    <p:restoredTop sz="97491" autoAdjust="0"/>
  </p:normalViewPr>
  <p:slideViewPr>
    <p:cSldViewPr>
      <p:cViewPr varScale="1">
        <p:scale>
          <a:sx n="65" d="100"/>
          <a:sy n="65" d="100"/>
        </p:scale>
        <p:origin x="-11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2A144-2800-4DE1-B003-A226325F6786}" type="datetimeFigureOut">
              <a:rPr lang="fr-FR" smtClean="0"/>
              <a:t>12/07/2012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2234F-B169-4BDB-ACA2-6252515C30C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34F-B169-4BDB-ACA2-6252515C30C5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34F-B169-4BDB-ACA2-6252515C30C5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D2234F-B169-4BDB-ACA2-6252515C30C5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106D81-F7C2-47F5-9800-43A0C008C47D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 smtClean="0"/>
              <a:t>D’une thèse à une application commerciale</a:t>
            </a:r>
            <a:endParaRPr lang="fr-FR" sz="6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fr-FR" sz="3200" dirty="0" smtClean="0">
                <a:latin typeface="+mj-lt"/>
              </a:rPr>
              <a:t>Par Roseline </a:t>
            </a:r>
            <a:r>
              <a:rPr lang="fr-FR" sz="3200" dirty="0" err="1" smtClean="0">
                <a:latin typeface="+mj-lt"/>
              </a:rPr>
              <a:t>Bénière</a:t>
            </a:r>
            <a:r>
              <a:rPr lang="fr-FR" sz="3200" dirty="0" smtClean="0">
                <a:latin typeface="+mj-lt"/>
              </a:rPr>
              <a:t> (C4W)</a:t>
            </a:r>
            <a:endParaRPr lang="fr-FR" sz="3200" dirty="0">
              <a:latin typeface="+mj-lt"/>
            </a:endParaRPr>
          </a:p>
        </p:txBody>
      </p:sp>
      <p:pic>
        <p:nvPicPr>
          <p:cNvPr id="1026" name="Picture 2" descr="K:\THESE\Doc ecrit\Présentation\Presentation_These\Images\logo_C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373216"/>
            <a:ext cx="2808312" cy="1282643"/>
          </a:xfrm>
          <a:prstGeom prst="rect">
            <a:avLst/>
          </a:prstGeom>
          <a:noFill/>
        </p:spPr>
      </p:pic>
      <p:pic>
        <p:nvPicPr>
          <p:cNvPr id="1027" name="Picture 3" descr="K:\THESE\Doc ecrit\Présentation\Presentation_These\Images\LogoLIRMM_se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157192"/>
            <a:ext cx="1224136" cy="1521354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-99392"/>
            <a:ext cx="8143056" cy="1828800"/>
          </a:xfrm>
        </p:spPr>
        <p:txBody>
          <a:bodyPr/>
          <a:lstStyle/>
          <a:p>
            <a:pPr algn="ctr"/>
            <a:r>
              <a:rPr lang="fr-FR" dirty="0" smtClean="0"/>
              <a:t>Merci pour votre attention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854696" cy="864096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5400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QUESTIONS ??</a:t>
            </a:r>
            <a:endParaRPr lang="fr-FR" sz="5400" dirty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683568" y="4293096"/>
            <a:ext cx="7854696" cy="18002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Aharoni" pitchFamily="2" charset="-79"/>
              </a:rPr>
              <a:t>Site :  www.lirmm.fr/~beniere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haroni" pitchFamily="2" charset="-79"/>
              </a:rPr>
              <a:t>Mail : roseline.beniere@c4w.com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Aharoni" pitchFamily="2" charset="-79"/>
              </a:rPr>
              <a:t>C4W</a:t>
            </a:r>
            <a:r>
              <a:rPr kumimoji="0" lang="fr-FR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ea typeface="+mn-ea"/>
                <a:cs typeface="Aharoni" pitchFamily="2" charset="-79"/>
              </a:rPr>
              <a:t> site : www.c4w.com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ea typeface="+mn-ea"/>
              <a:cs typeface="Aharoni" pitchFamily="2" charset="-79"/>
            </a:endParaRPr>
          </a:p>
        </p:txBody>
      </p:sp>
      <p:pic>
        <p:nvPicPr>
          <p:cNvPr id="6" name="Picture 2" descr="K:\THESE\Doc ecrit\Présentation\Presentation_These\Images\logo_C4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603434"/>
            <a:ext cx="2304256" cy="1052425"/>
          </a:xfrm>
          <a:prstGeom prst="rect">
            <a:avLst/>
          </a:prstGeom>
          <a:noFill/>
        </p:spPr>
      </p:pic>
      <p:pic>
        <p:nvPicPr>
          <p:cNvPr id="7" name="Picture 3" descr="K:\THESE\Doc ecrit\Présentation\Presentation_These\Images\LogoLIRMM_se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085184"/>
            <a:ext cx="1224136" cy="1521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	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Présentation de la thèse</a:t>
            </a:r>
            <a:endParaRPr lang="fr-FR" dirty="0" smtClean="0"/>
          </a:p>
          <a:p>
            <a:pPr lvl="1"/>
            <a:r>
              <a:rPr lang="fr-FR" dirty="0" smtClean="0"/>
              <a:t>Sujet : Reconstruction d’un modèle B-</a:t>
            </a:r>
            <a:r>
              <a:rPr lang="fr-FR" dirty="0" err="1" smtClean="0"/>
              <a:t>Rep</a:t>
            </a:r>
            <a:r>
              <a:rPr lang="fr-FR" dirty="0" smtClean="0"/>
              <a:t> à partir d’un maillage 3D.</a:t>
            </a:r>
          </a:p>
          <a:p>
            <a:pPr lvl="1"/>
            <a:r>
              <a:rPr lang="fr-FR" dirty="0" smtClean="0"/>
              <a:t>Gestion des paramètres dans le prototype</a:t>
            </a:r>
          </a:p>
          <a:p>
            <a:r>
              <a:rPr lang="fr-FR" dirty="0" smtClean="0"/>
              <a:t>Mise en place d’une IHM</a:t>
            </a:r>
          </a:p>
          <a:p>
            <a:pPr lvl="1"/>
            <a:r>
              <a:rPr lang="fr-FR" dirty="0" smtClean="0"/>
              <a:t>Etude des besoins</a:t>
            </a:r>
          </a:p>
          <a:p>
            <a:pPr lvl="1"/>
            <a:r>
              <a:rPr lang="fr-FR" dirty="0" smtClean="0"/>
              <a:t>Gestion des paramètres dans l’application</a:t>
            </a:r>
            <a:endParaRPr lang="fr-FR" dirty="0" smtClean="0"/>
          </a:p>
          <a:p>
            <a:r>
              <a:rPr lang="fr-FR" dirty="0" smtClean="0"/>
              <a:t>Conclusion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411760" y="6356350"/>
            <a:ext cx="4176464" cy="365125"/>
          </a:xfrm>
        </p:spPr>
        <p:txBody>
          <a:bodyPr/>
          <a:lstStyle/>
          <a:p>
            <a:r>
              <a:rPr lang="fr-FR" dirty="0" err="1" smtClean="0"/>
              <a:t>R.Bénière</a:t>
            </a:r>
            <a:r>
              <a:rPr lang="fr-FR" dirty="0" smtClean="0"/>
              <a:t> : D'une thèse à une application commerciale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pPr/>
              <a:t>2</a:t>
            </a:fld>
            <a:r>
              <a:rPr lang="fr-FR" dirty="0" smtClean="0"/>
              <a:t>/10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/>
              <a:t>Thèse CIFRE de 3 ans entre le LIRMM et l’entreprise de CAO sur Montpellier C4W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3</a:t>
            </a:fld>
            <a:r>
              <a:rPr lang="fr-FR" dirty="0" smtClean="0"/>
              <a:t>/10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768" y="-7805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D:\Users\Christian\Desktop\Presentation_120713\DIGIST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3600400" cy="2700144"/>
          </a:xfrm>
          <a:prstGeom prst="rect">
            <a:avLst/>
          </a:prstGeom>
          <a:noFill/>
        </p:spPr>
      </p:pic>
      <p:pic>
        <p:nvPicPr>
          <p:cNvPr id="5123" name="Picture 3" descr="D:\Users\Christian\Desktop\Presentation_120713\IntroCA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22536"/>
            <a:ext cx="3312368" cy="2696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Sujet : Reconstruction d’un modèle B-</a:t>
            </a:r>
            <a:r>
              <a:rPr lang="fr-FR" dirty="0" err="1" smtClean="0"/>
              <a:t>Rep</a:t>
            </a:r>
            <a:r>
              <a:rPr lang="fr-FR" dirty="0" smtClean="0"/>
              <a:t> à partir d’un maillage 3D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Deux étapes principales :</a:t>
            </a:r>
          </a:p>
          <a:p>
            <a:r>
              <a:rPr lang="fr-FR" dirty="0" smtClean="0"/>
              <a:t>Extraction de primitive</a:t>
            </a:r>
          </a:p>
          <a:p>
            <a:r>
              <a:rPr lang="fr-FR" dirty="0" smtClean="0"/>
              <a:t>Construction de la topologie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4</a:t>
            </a:fld>
            <a:r>
              <a:rPr lang="fr-FR" dirty="0" smtClean="0"/>
              <a:t>/10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768" y="-7805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Présentation de la thèse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K:\THESE\Doc ecrit\Présentation\Presentation_120125_SPIE12\Images\Anim\MeshToBRep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56992"/>
            <a:ext cx="6840760" cy="3134549"/>
          </a:xfrm>
          <a:prstGeom prst="rect">
            <a:avLst/>
          </a:prstGeom>
          <a:noFill/>
        </p:spPr>
      </p:pic>
      <p:pic>
        <p:nvPicPr>
          <p:cNvPr id="2052" name="Picture 4" descr="K:\THESE\Doc ecrit\Présentation\Presentation_120125_SPIE12\Images\Anim\MeshToBRep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6840760" cy="3134549"/>
          </a:xfrm>
          <a:prstGeom prst="rect">
            <a:avLst/>
          </a:prstGeom>
          <a:noFill/>
        </p:spPr>
      </p:pic>
      <p:pic>
        <p:nvPicPr>
          <p:cNvPr id="2050" name="Picture 2" descr="K:\THESE\Doc ecrit\Présentation\Presentation_120125_SPIE12\Images\Anim\MeshToBRep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356992"/>
            <a:ext cx="6840760" cy="3134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Gestion des paramètres dans le prototype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5</a:t>
            </a:fld>
            <a:r>
              <a:rPr lang="fr-FR" dirty="0" smtClean="0"/>
              <a:t>/10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768" y="-7805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Présentation de la thèse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23528" y="2132856"/>
            <a:ext cx="5976664" cy="4176464"/>
          </a:xfrm>
          <a:effectLst/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Un prototype</a:t>
            </a:r>
            <a:r>
              <a:rPr lang="fr-FR" dirty="0" smtClean="0"/>
              <a:t> pour tester la méthode</a:t>
            </a:r>
            <a:r>
              <a:rPr lang="fr-FR" dirty="0" smtClean="0"/>
              <a:t> a été réalisé durant la thèse:</a:t>
            </a:r>
          </a:p>
          <a:p>
            <a:pPr lvl="1"/>
            <a:r>
              <a:rPr lang="fr-FR" dirty="0" smtClean="0"/>
              <a:t>sans concertation avec les autres départements,</a:t>
            </a:r>
            <a:endParaRPr lang="fr-FR" dirty="0" smtClean="0"/>
          </a:p>
          <a:p>
            <a:pPr lvl="1">
              <a:buNone/>
            </a:pPr>
            <a:r>
              <a:rPr lang="fr-FR" dirty="0" smtClean="0">
                <a:sym typeface="Wingdings" pitchFamily="2" charset="2"/>
              </a:rPr>
              <a:t>      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Pas intégrable dans les applications</a:t>
            </a:r>
            <a:endParaRPr lang="fr-FR" dirty="0" smtClean="0"/>
          </a:p>
          <a:p>
            <a:pPr lvl="1"/>
            <a:r>
              <a:rPr lang="fr-FR" dirty="0" smtClean="0"/>
              <a:t>a</a:t>
            </a:r>
            <a:r>
              <a:rPr lang="fr-FR" dirty="0" smtClean="0"/>
              <a:t>vec des paramètres entrés « à la main »,</a:t>
            </a:r>
          </a:p>
          <a:p>
            <a:pPr lvl="1">
              <a:buNone/>
            </a:pPr>
            <a:r>
              <a:rPr lang="fr-FR" dirty="0" smtClean="0">
                <a:sym typeface="Wingdings" pitchFamily="2" charset="2"/>
              </a:rPr>
              <a:t> </a:t>
            </a:r>
            <a:r>
              <a:rPr lang="fr-FR" dirty="0" smtClean="0">
                <a:sym typeface="Wingdings" pitchFamily="2" charset="2"/>
              </a:rPr>
              <a:t>     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Pas accessibles ou compréhensibles par des utilisateurs non initiés </a:t>
            </a:r>
            <a:endParaRPr lang="fr-FR" dirty="0" smtClean="0">
              <a:solidFill>
                <a:srgbClr val="FF0000"/>
              </a:solidFill>
            </a:endParaRPr>
          </a:p>
          <a:p>
            <a:pPr lvl="1"/>
            <a:r>
              <a:rPr lang="fr-FR" dirty="0" smtClean="0"/>
              <a:t>s</a:t>
            </a:r>
            <a:r>
              <a:rPr lang="fr-FR" dirty="0" smtClean="0"/>
              <a:t>ans possibilité de reprendre la main en cours d’exécution.</a:t>
            </a:r>
            <a:endParaRPr lang="fr-FR" dirty="0" smtClean="0"/>
          </a:p>
          <a:p>
            <a:pPr lvl="1">
              <a:buNone/>
            </a:pPr>
            <a:r>
              <a:rPr lang="fr-FR" dirty="0" smtClean="0">
                <a:sym typeface="Wingdings" pitchFamily="2" charset="2"/>
              </a:rPr>
              <a:t>      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Pas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de possibilité de vérifier que la première étape c’est bien déroulée avant de commencer la seconde</a:t>
            </a:r>
            <a:endParaRPr lang="fr-FR" dirty="0" smtClean="0"/>
          </a:p>
        </p:txBody>
      </p:sp>
      <p:pic>
        <p:nvPicPr>
          <p:cNvPr id="16" name="Image 15" descr="FenetreProt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3247" y="1434945"/>
            <a:ext cx="2357225" cy="5018391"/>
          </a:xfrm>
          <a:prstGeom prst="rect">
            <a:avLst/>
          </a:prstGeom>
        </p:spPr>
      </p:pic>
      <p:sp>
        <p:nvSpPr>
          <p:cNvPr id="17" name="Flèche droite 16"/>
          <p:cNvSpPr/>
          <p:nvPr/>
        </p:nvSpPr>
        <p:spPr>
          <a:xfrm>
            <a:off x="956852" y="4134332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956852" y="5328972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>
            <a:off x="956852" y="3471512"/>
            <a:ext cx="288032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 rot="17710655">
            <a:off x="5386526" y="3435433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rgbClr val="FF0000"/>
                </a:solidFill>
              </a:rPr>
              <a:t>Non commerciale</a:t>
            </a:r>
            <a:endParaRPr lang="fr-FR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 des besoins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Rédigé en collaboration entre : </a:t>
            </a:r>
          </a:p>
          <a:p>
            <a:pPr lvl="1"/>
            <a:r>
              <a:rPr lang="fr-FR" dirty="0" smtClean="0"/>
              <a:t>Le département R&amp;D (fonctions disponibles)</a:t>
            </a:r>
          </a:p>
          <a:p>
            <a:pPr lvl="1"/>
            <a:r>
              <a:rPr lang="fr-FR" dirty="0" smtClean="0"/>
              <a:t>Le département application (IHM possibles)</a:t>
            </a:r>
          </a:p>
          <a:p>
            <a:pPr lvl="1"/>
            <a:r>
              <a:rPr lang="fr-FR" dirty="0" smtClean="0"/>
              <a:t>Le département commercial (lien avec les utilisateurs)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L’application doit être utilisable par n’importe qui : </a:t>
            </a:r>
          </a:p>
          <a:p>
            <a:pPr lvl="1">
              <a:buNone/>
            </a:pPr>
            <a:r>
              <a:rPr lang="fr-FR" dirty="0" smtClean="0"/>
              <a:t>les paramètres ne doivent pas être demandés à l’utilisateur</a:t>
            </a:r>
          </a:p>
          <a:p>
            <a:r>
              <a:rPr lang="fr-FR" dirty="0" smtClean="0"/>
              <a:t>Et fonctionner sur le plus de maillages possibles :</a:t>
            </a:r>
          </a:p>
          <a:p>
            <a:pPr lvl="1">
              <a:buNone/>
            </a:pPr>
            <a:r>
              <a:rPr lang="fr-FR" dirty="0" smtClean="0"/>
              <a:t>v</a:t>
            </a:r>
            <a:r>
              <a:rPr lang="fr-FR" dirty="0" smtClean="0"/>
              <a:t>érification intermédiaire et paramètres adaptables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6</a:t>
            </a:fld>
            <a:r>
              <a:rPr lang="fr-FR" dirty="0" smtClean="0"/>
              <a:t>/10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768" y="-7805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en place d’une IHM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452796" y="4769388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>
            <a:off x="452796" y="5705492"/>
            <a:ext cx="43204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Users\Christian\Desktop\Presentation_120713\Expe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1468" y="1261957"/>
            <a:ext cx="1793290" cy="5537051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497364" y="1259234"/>
            <a:ext cx="1799999" cy="37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7164" y="1262779"/>
            <a:ext cx="1800200" cy="373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496832" y="1258218"/>
            <a:ext cx="180047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2468880"/>
            <a:ext cx="4834880" cy="4389120"/>
          </a:xfrm>
        </p:spPr>
        <p:txBody>
          <a:bodyPr/>
          <a:lstStyle/>
          <a:p>
            <a:r>
              <a:rPr lang="fr-FR" dirty="0" smtClean="0"/>
              <a:t>Trois modes de définition de configuration de paramètres : </a:t>
            </a:r>
          </a:p>
          <a:p>
            <a:pPr lvl="1"/>
            <a:r>
              <a:rPr lang="fr-FR" dirty="0" smtClean="0"/>
              <a:t>automatique</a:t>
            </a:r>
          </a:p>
          <a:p>
            <a:pPr lvl="1"/>
            <a:r>
              <a:rPr lang="fr-FR" dirty="0" smtClean="0"/>
              <a:t>guidé  par l’utilisateur</a:t>
            </a:r>
          </a:p>
          <a:p>
            <a:pPr lvl="1"/>
            <a:r>
              <a:rPr lang="fr-FR" dirty="0" smtClean="0"/>
              <a:t>donné  par l’utilisateur expert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PLUS possibilité de tester les paramètres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7</a:t>
            </a:fld>
            <a:r>
              <a:rPr lang="fr-FR" dirty="0" smtClean="0"/>
              <a:t>/10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768" y="-7805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en place d’une IHM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Gestion des paramètres dans l’application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18336"/>
            <a:ext cx="6264696" cy="690584"/>
          </a:xfrm>
        </p:spPr>
        <p:txBody>
          <a:bodyPr>
            <a:normAutofit/>
          </a:bodyPr>
          <a:lstStyle/>
          <a:p>
            <a:r>
              <a:rPr lang="fr-FR" dirty="0" smtClean="0"/>
              <a:t>Deux modes d’extraction des primitives :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8</a:t>
            </a:fld>
            <a:r>
              <a:rPr lang="fr-FR" dirty="0" smtClean="0"/>
              <a:t>/10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768" y="-7805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Mise en place d’une IHM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Gestion des paramètres dans l’application</a:t>
            </a:r>
            <a:endParaRPr lang="fr-FR" dirty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4211960" y="2348880"/>
            <a:ext cx="4392488" cy="5760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guidé  par l’utilisateur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972162" y="2387547"/>
            <a:ext cx="2736304" cy="43204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automatique</a:t>
            </a:r>
          </a:p>
        </p:txBody>
      </p:sp>
      <p:pic>
        <p:nvPicPr>
          <p:cNvPr id="13" name="Image 12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148064" y="2852936"/>
            <a:ext cx="2343617" cy="3338634"/>
          </a:xfrm>
          <a:prstGeom prst="rect">
            <a:avLst/>
          </a:prstGeom>
        </p:spPr>
      </p:pic>
      <p:sp>
        <p:nvSpPr>
          <p:cNvPr id="17" name="Espace réservé du contenu 2"/>
          <p:cNvSpPr txBox="1">
            <a:spLocks/>
          </p:cNvSpPr>
          <p:nvPr/>
        </p:nvSpPr>
        <p:spPr>
          <a:xfrm>
            <a:off x="179512" y="6122792"/>
            <a:ext cx="9145016" cy="690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Puis construction de la topologie</a:t>
            </a:r>
          </a:p>
        </p:txBody>
      </p:sp>
      <p:pic>
        <p:nvPicPr>
          <p:cNvPr id="20" name="Image 19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403648" y="2852936"/>
            <a:ext cx="2304256" cy="3301973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3648" y="2852936"/>
            <a:ext cx="2304256" cy="2219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389120"/>
          </a:xfrm>
        </p:spPr>
        <p:txBody>
          <a:bodyPr/>
          <a:lstStyle/>
          <a:p>
            <a:r>
              <a:rPr lang="fr-FR" dirty="0" smtClean="0"/>
              <a:t>Adapter un travail de recherche pour une application commerciale :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Doit être utilisable par des utilisateurs non experts : rendre les paramètres accessibles ou les « cacher »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Doit être utilisable sur tout les types de maillages : pouvoir adapter les paramètres et redonner la main aux utilisateurs si problème.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13/07/2012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R.Bénière : D'une thèse à une application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6D81-F7C2-47F5-9800-43A0C008C47D}" type="slidenum">
              <a:rPr lang="fr-FR" smtClean="0"/>
              <a:t>9</a:t>
            </a:fld>
            <a:r>
              <a:rPr lang="fr-FR" dirty="0" smtClean="0"/>
              <a:t>/10</a:t>
            </a:r>
            <a:endParaRPr lang="fr-FR" dirty="0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1768" y="-7805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495</TotalTime>
  <Words>384</Words>
  <Application>Microsoft Office PowerPoint</Application>
  <PresentationFormat>Affichage à l'écran (4:3)</PresentationFormat>
  <Paragraphs>91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Débit</vt:lpstr>
      <vt:lpstr>D’une thèse à une application commerciale</vt:lpstr>
      <vt:lpstr>Plan </vt:lpstr>
      <vt:lpstr>Introduction </vt:lpstr>
      <vt:lpstr>Sujet : Reconstruction d’un modèle B-Rep à partir d’un maillage 3D</vt:lpstr>
      <vt:lpstr>Gestion des paramètres dans le prototype</vt:lpstr>
      <vt:lpstr>Etude des besoins </vt:lpstr>
      <vt:lpstr>Gestion des paramètres dans l’application</vt:lpstr>
      <vt:lpstr>Gestion des paramètres dans l’application</vt:lpstr>
      <vt:lpstr>Conclusion </vt:lpstr>
      <vt:lpstr>Merci pour votre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D’une thèse à une application commerciale</dc:title>
  <dc:creator>Christian</dc:creator>
  <cp:lastModifiedBy>Christian</cp:lastModifiedBy>
  <cp:revision>31</cp:revision>
  <dcterms:created xsi:type="dcterms:W3CDTF">2012-07-12T08:22:05Z</dcterms:created>
  <dcterms:modified xsi:type="dcterms:W3CDTF">2012-07-12T16:37:07Z</dcterms:modified>
</cp:coreProperties>
</file>