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56" r:id="rId3"/>
    <p:sldId id="268" r:id="rId4"/>
    <p:sldId id="264" r:id="rId5"/>
    <p:sldId id="265" r:id="rId6"/>
    <p:sldId id="266" r:id="rId7"/>
    <p:sldId id="267" r:id="rId8"/>
    <p:sldId id="269" r:id="rId9"/>
    <p:sldId id="263" r:id="rId10"/>
    <p:sldId id="26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447" autoAdjust="0"/>
  </p:normalViewPr>
  <p:slideViewPr>
    <p:cSldViewPr snapToGrid="0">
      <p:cViewPr varScale="1">
        <p:scale>
          <a:sx n="74" d="100"/>
          <a:sy n="74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BE400-B336-41C4-98E0-5FC4C774CAC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E63C2-2851-4ABE-8AD4-F48E80BABA0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1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E63C2-2851-4ABE-8AD4-F48E80BABA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8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E63C2-2851-4ABE-8AD4-F48E80BABA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50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E63C2-2851-4ABE-8AD4-F48E80BABA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02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E63C2-2851-4ABE-8AD4-F48E80BABA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70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E63C2-2851-4ABE-8AD4-F48E80BABA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18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E63C2-2851-4ABE-8AD4-F48E80BABA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03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E63C2-2851-4ABE-8AD4-F48E80BABA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26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E63C2-2851-4ABE-8AD4-F48E80BABA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2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F1B-C661-4473-9373-2B2F41DD2F5E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769-3264-4E61-8DA8-215193A3A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8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F1B-C661-4473-9373-2B2F41DD2F5E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769-3264-4E61-8DA8-215193A3A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7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F1B-C661-4473-9373-2B2F41DD2F5E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769-3264-4E61-8DA8-215193A3A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9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F1B-C661-4473-9373-2B2F41DD2F5E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769-3264-4E61-8DA8-215193A3A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5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F1B-C661-4473-9373-2B2F41DD2F5E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769-3264-4E61-8DA8-215193A3A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6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F1B-C661-4473-9373-2B2F41DD2F5E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769-3264-4E61-8DA8-215193A3A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F1B-C661-4473-9373-2B2F41DD2F5E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769-3264-4E61-8DA8-215193A3A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1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F1B-C661-4473-9373-2B2F41DD2F5E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769-3264-4E61-8DA8-215193A3A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3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F1B-C661-4473-9373-2B2F41DD2F5E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769-3264-4E61-8DA8-215193A3A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0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F1B-C661-4473-9373-2B2F41DD2F5E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769-3264-4E61-8DA8-215193A3A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6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AF1B-C661-4473-9373-2B2F41DD2F5E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1769-3264-4E61-8DA8-215193A3A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5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AF1B-C661-4473-9373-2B2F41DD2F5E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1769-3264-4E61-8DA8-215193A3AFF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8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Quentin P</a:t>
            </a:r>
            <a:r>
              <a:rPr lang="fr-FR" b="1" dirty="0">
                <a:solidFill>
                  <a:srgbClr val="FF0000"/>
                </a:solidFill>
              </a:rPr>
              <a:t>É</a:t>
            </a:r>
            <a:r>
              <a:rPr lang="fr-FR" dirty="0"/>
              <a:t>NTEK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1" y="1690688"/>
            <a:ext cx="10515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Conception d’un système de localisation multi-capteurs dédié aux drones en milieux extérieurs inconnus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Thèse CIFRE  - YELLOWSCAN</a:t>
            </a:r>
            <a:endParaRPr lang="en-US" dirty="0"/>
          </a:p>
          <a:p>
            <a:endParaRPr lang="fr-FR" dirty="0"/>
          </a:p>
          <a:p>
            <a:r>
              <a:rPr lang="fr-FR" dirty="0"/>
              <a:t>Directeur de thèse: C. </a:t>
            </a:r>
            <a:r>
              <a:rPr lang="fr-FR" dirty="0" err="1"/>
              <a:t>Fiorio</a:t>
            </a:r>
            <a:r>
              <a:rPr lang="fr-FR" dirty="0"/>
              <a:t> </a:t>
            </a:r>
          </a:p>
          <a:p>
            <a:r>
              <a:rPr lang="fr-FR" dirty="0"/>
              <a:t>Co-encadrant: O. Strauss </a:t>
            </a:r>
          </a:p>
          <a:p>
            <a:endParaRPr lang="fr-FR" dirty="0"/>
          </a:p>
          <a:p>
            <a:r>
              <a:rPr lang="fr-FR" dirty="0"/>
              <a:t>Début: 13 février 2017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83" y="3016251"/>
            <a:ext cx="3625034" cy="8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93" y="5867738"/>
            <a:ext cx="863446" cy="863446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4722495" y="2219325"/>
            <a:ext cx="1188720" cy="948690"/>
            <a:chOff x="2680335" y="2343150"/>
            <a:chExt cx="1188720" cy="948690"/>
          </a:xfrm>
          <a:solidFill>
            <a:srgbClr val="FFC000"/>
          </a:solidFill>
        </p:grpSpPr>
        <p:sp>
          <p:nvSpPr>
            <p:cNvPr id="7" name="Nuage 6"/>
            <p:cNvSpPr/>
            <p:nvPr/>
          </p:nvSpPr>
          <p:spPr>
            <a:xfrm>
              <a:off x="2680335" y="2343150"/>
              <a:ext cx="1188720" cy="948690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850116" y="2576506"/>
              <a:ext cx="902497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Nuage de points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7593330" y="2265045"/>
            <a:ext cx="1078230" cy="845820"/>
            <a:chOff x="5486400" y="2526030"/>
            <a:chExt cx="1078230" cy="845820"/>
          </a:xfrm>
          <a:solidFill>
            <a:schemeClr val="accent2">
              <a:lumMod val="75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5486400" y="2526030"/>
              <a:ext cx="1078230" cy="8458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492116" y="2699369"/>
              <a:ext cx="1066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Images/Flux video</a:t>
              </a:r>
              <a:endParaRPr lang="en-GB" dirty="0"/>
            </a:p>
          </p:txBody>
        </p:sp>
      </p:grpSp>
      <p:cxnSp>
        <p:nvCxnSpPr>
          <p:cNvPr id="14" name="Connecteur droit avec flèche 13"/>
          <p:cNvCxnSpPr/>
          <p:nvPr/>
        </p:nvCxnSpPr>
        <p:spPr>
          <a:xfrm>
            <a:off x="5791200" y="1169551"/>
            <a:ext cx="18669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0" idx="1"/>
            <a:endCxn id="7" idx="0"/>
          </p:cNvCxnSpPr>
          <p:nvPr/>
        </p:nvCxnSpPr>
        <p:spPr>
          <a:xfrm flipH="1">
            <a:off x="5910224" y="2687955"/>
            <a:ext cx="1683106" cy="57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endCxn id="7" idx="3"/>
          </p:cNvCxnSpPr>
          <p:nvPr/>
        </p:nvCxnSpPr>
        <p:spPr>
          <a:xfrm>
            <a:off x="5316855" y="1354217"/>
            <a:ext cx="0" cy="9193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8132445" y="1345695"/>
            <a:ext cx="0" cy="9193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056949" y="1266707"/>
            <a:ext cx="1352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Calibration extrinsèque et alignement</a:t>
            </a:r>
          </a:p>
        </p:txBody>
      </p:sp>
      <p:sp>
        <p:nvSpPr>
          <p:cNvPr id="33" name="Plaque 32"/>
          <p:cNvSpPr/>
          <p:nvPr/>
        </p:nvSpPr>
        <p:spPr>
          <a:xfrm>
            <a:off x="5955980" y="3727360"/>
            <a:ext cx="1506855" cy="619774"/>
          </a:xfrm>
          <a:prstGeom prst="bevel">
            <a:avLst/>
          </a:prstGeom>
          <a:gradFill flip="none" rotWithShape="1">
            <a:gsLst>
              <a:gs pos="100000">
                <a:srgbClr val="CC6600"/>
              </a:gs>
              <a:gs pos="0">
                <a:srgbClr val="FFC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Losange 34"/>
          <p:cNvSpPr/>
          <p:nvPr/>
        </p:nvSpPr>
        <p:spPr>
          <a:xfrm>
            <a:off x="5843563" y="4691343"/>
            <a:ext cx="1683106" cy="99441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5990259" y="4878005"/>
            <a:ext cx="13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Calcul de la localisation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5343525" y="3169715"/>
            <a:ext cx="612455" cy="9193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7462835" y="3102343"/>
            <a:ext cx="669610" cy="9867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7279958" y="1620580"/>
            <a:ext cx="445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7221373" y="3201151"/>
            <a:ext cx="445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7462835" y="4916411"/>
            <a:ext cx="445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8174355" y="4905165"/>
            <a:ext cx="269474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Techniques de vision par ordinateur: </a:t>
            </a:r>
            <a:r>
              <a:rPr lang="fr-FR" dirty="0" err="1"/>
              <a:t>Odometrie</a:t>
            </a:r>
            <a:r>
              <a:rPr lang="fr-FR" dirty="0"/>
              <a:t>, SLAM, autre…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7166610" y="6188496"/>
            <a:ext cx="318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position du drone = f(temps)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671332" y="3460561"/>
            <a:ext cx="1843284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dirty="0"/>
              <a:t>(Optionnel)</a:t>
            </a:r>
          </a:p>
          <a:p>
            <a:r>
              <a:rPr lang="fr-FR" dirty="0"/>
              <a:t>Données IMU, Données  GPS, …</a:t>
            </a:r>
          </a:p>
        </p:txBody>
      </p:sp>
      <p:cxnSp>
        <p:nvCxnSpPr>
          <p:cNvPr id="67" name="Connecteur droit avec flèche 66"/>
          <p:cNvCxnSpPr>
            <a:cxnSpLocks/>
            <a:stCxn id="65" idx="3"/>
            <a:endCxn id="7" idx="2"/>
          </p:cNvCxnSpPr>
          <p:nvPr/>
        </p:nvCxnSpPr>
        <p:spPr>
          <a:xfrm flipV="1">
            <a:off x="2514616" y="2693670"/>
            <a:ext cx="2211566" cy="1228556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>
            <a:cxnSpLocks/>
            <a:stCxn id="65" idx="3"/>
            <a:endCxn id="45" idx="1"/>
          </p:cNvCxnSpPr>
          <p:nvPr/>
        </p:nvCxnSpPr>
        <p:spPr>
          <a:xfrm>
            <a:off x="2514616" y="3922226"/>
            <a:ext cx="3484692" cy="13850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>
            <a:cxnSpLocks/>
            <a:stCxn id="65" idx="3"/>
            <a:endCxn id="35" idx="1"/>
          </p:cNvCxnSpPr>
          <p:nvPr/>
        </p:nvCxnSpPr>
        <p:spPr>
          <a:xfrm>
            <a:off x="2514616" y="3922226"/>
            <a:ext cx="3328947" cy="1266322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>
            <a:cxnSpLocks/>
            <a:stCxn id="65" idx="3"/>
            <a:endCxn id="10" idx="1"/>
          </p:cNvCxnSpPr>
          <p:nvPr/>
        </p:nvCxnSpPr>
        <p:spPr>
          <a:xfrm flipV="1">
            <a:off x="2514616" y="2687955"/>
            <a:ext cx="5078714" cy="1234271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6029793" y="3141090"/>
            <a:ext cx="13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Fusion de données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5999308" y="3799116"/>
            <a:ext cx="138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Données fusionnées</a:t>
            </a:r>
          </a:p>
        </p:txBody>
      </p:sp>
      <p:cxnSp>
        <p:nvCxnSpPr>
          <p:cNvPr id="53" name="Connecteur droit avec flèche 52"/>
          <p:cNvCxnSpPr/>
          <p:nvPr/>
        </p:nvCxnSpPr>
        <p:spPr>
          <a:xfrm>
            <a:off x="6685116" y="4347134"/>
            <a:ext cx="0" cy="36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35" idx="2"/>
          </p:cNvCxnSpPr>
          <p:nvPr/>
        </p:nvCxnSpPr>
        <p:spPr>
          <a:xfrm>
            <a:off x="6685116" y="5685753"/>
            <a:ext cx="0" cy="3284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17" y="5525991"/>
            <a:ext cx="1031837" cy="103183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984" y="540235"/>
            <a:ext cx="964407" cy="9585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567438"/>
            <a:ext cx="975357" cy="9753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702038" y="737001"/>
            <a:ext cx="1653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Raspberry Pi Camera v2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2801073" y="737001"/>
            <a:ext cx="1969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LiDAR Velodyne PUCK VLP16</a:t>
            </a:r>
            <a:endParaRPr lang="en-US" sz="16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2054974" y="2832674"/>
            <a:ext cx="526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2" name="Titre 1"/>
          <p:cNvSpPr txBox="1">
            <a:spLocks/>
          </p:cNvSpPr>
          <p:nvPr/>
        </p:nvSpPr>
        <p:spPr>
          <a:xfrm>
            <a:off x="1427316" y="-5484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Objectifs</a:t>
            </a:r>
            <a:endParaRPr lang="en-US" dirty="0"/>
          </a:p>
        </p:txBody>
      </p:sp>
      <p:sp>
        <p:nvSpPr>
          <p:cNvPr id="60" name="ZoneTexte 59"/>
          <p:cNvSpPr txBox="1"/>
          <p:nvPr/>
        </p:nvSpPr>
        <p:spPr>
          <a:xfrm>
            <a:off x="8037605" y="3629390"/>
            <a:ext cx="311369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Couleur sur le nuage de points, élévation sur les pixels, modèle 3D texturé, autre…</a:t>
            </a:r>
          </a:p>
        </p:txBody>
      </p:sp>
    </p:spTree>
    <p:extLst>
      <p:ext uri="{BB962C8B-B14F-4D97-AF65-F5344CB8AC3E}">
        <p14:creationId xmlns:p14="http://schemas.microsoft.com/office/powerpoint/2010/main" val="42375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Avancées des travaux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Recherches bibliographiques sur la calibration/l’alignement</a:t>
            </a:r>
          </a:p>
          <a:p>
            <a:r>
              <a:rPr lang="fr-FR" dirty="0"/>
              <a:t>Catégorisation des différentes méthodes de l’état de l’art avec leurs avantages et leurs limites</a:t>
            </a:r>
          </a:p>
          <a:p>
            <a:endParaRPr lang="en-US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38200" y="4388600"/>
            <a:ext cx="10515600" cy="1923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Sélection et implémentation d’une méthode qui semblerai être adaptée</a:t>
            </a:r>
          </a:p>
          <a:p>
            <a:r>
              <a:rPr lang="fr-FR" i="1" dirty="0"/>
              <a:t>les résultats sont-ils satisfaisant?</a:t>
            </a:r>
          </a:p>
          <a:p>
            <a:pPr lvl="1"/>
            <a:r>
              <a:rPr lang="fr-FR" dirty="0"/>
              <a:t>Oui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« on passe à la suite »</a:t>
            </a:r>
          </a:p>
          <a:p>
            <a:pPr lvl="1"/>
            <a:r>
              <a:rPr lang="fr-FR" dirty="0"/>
              <a:t>Non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« on analyse le problème et on recherche des solutions »</a:t>
            </a:r>
          </a:p>
          <a:p>
            <a:pPr lvl="1"/>
            <a:endParaRPr lang="fr-FR" dirty="0"/>
          </a:p>
          <a:p>
            <a:endParaRPr lang="en-US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200" y="3063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Etapes suivantes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82" y="19050"/>
            <a:ext cx="6688183" cy="68580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347814" y="3350235"/>
            <a:ext cx="158994" cy="1575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0459390" y="3275110"/>
            <a:ext cx="121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München</a:t>
            </a:r>
            <a:endParaRPr lang="en-US" sz="1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48" y="4128312"/>
            <a:ext cx="3591569" cy="24279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1"/>
          <a:stretch/>
        </p:blipFill>
        <p:spPr>
          <a:xfrm>
            <a:off x="519180" y="305444"/>
            <a:ext cx="2971800" cy="20008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11" y="2646191"/>
            <a:ext cx="2571750" cy="10287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19" y="163213"/>
            <a:ext cx="2143125" cy="2143125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6610137" y="441005"/>
            <a:ext cx="2037144" cy="1302394"/>
            <a:chOff x="6565783" y="163213"/>
            <a:chExt cx="2037144" cy="1302394"/>
          </a:xfrm>
        </p:grpSpPr>
        <p:sp>
          <p:nvSpPr>
            <p:cNvPr id="2" name="ZoneTexte 1"/>
            <p:cNvSpPr txBox="1"/>
            <p:nvPr/>
          </p:nvSpPr>
          <p:spPr>
            <a:xfrm>
              <a:off x="6565783" y="1003942"/>
              <a:ext cx="2037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1992-2010</a:t>
              </a:r>
              <a:endParaRPr lang="en-US" b="1" dirty="0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648" y="163213"/>
              <a:ext cx="991396" cy="991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361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82" y="19050"/>
            <a:ext cx="6688183" cy="68580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347814" y="3350235"/>
            <a:ext cx="158994" cy="157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8302502" y="4613397"/>
            <a:ext cx="158994" cy="1575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0459390" y="3275110"/>
            <a:ext cx="121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München</a:t>
            </a:r>
            <a:endParaRPr lang="en-US" sz="1400" b="1" dirty="0"/>
          </a:p>
        </p:txBody>
      </p:sp>
      <p:sp>
        <p:nvSpPr>
          <p:cNvPr id="18" name="Flèche : bas 10"/>
          <p:cNvSpPr/>
          <p:nvPr/>
        </p:nvSpPr>
        <p:spPr>
          <a:xfrm rot="5053945">
            <a:off x="9000284" y="3221276"/>
            <a:ext cx="1053297" cy="2108357"/>
          </a:xfrm>
          <a:custGeom>
            <a:avLst/>
            <a:gdLst>
              <a:gd name="connsiteX0" fmla="*/ 0 w 419100"/>
              <a:gd name="connsiteY0" fmla="*/ 1543050 h 1752600"/>
              <a:gd name="connsiteX1" fmla="*/ 104775 w 419100"/>
              <a:gd name="connsiteY1" fmla="*/ 1543050 h 1752600"/>
              <a:gd name="connsiteX2" fmla="*/ 104775 w 419100"/>
              <a:gd name="connsiteY2" fmla="*/ 0 h 1752600"/>
              <a:gd name="connsiteX3" fmla="*/ 314325 w 419100"/>
              <a:gd name="connsiteY3" fmla="*/ 0 h 1752600"/>
              <a:gd name="connsiteX4" fmla="*/ 314325 w 419100"/>
              <a:gd name="connsiteY4" fmla="*/ 1543050 h 1752600"/>
              <a:gd name="connsiteX5" fmla="*/ 419100 w 419100"/>
              <a:gd name="connsiteY5" fmla="*/ 1543050 h 1752600"/>
              <a:gd name="connsiteX6" fmla="*/ 209550 w 419100"/>
              <a:gd name="connsiteY6" fmla="*/ 1752600 h 1752600"/>
              <a:gd name="connsiteX7" fmla="*/ 0 w 419100"/>
              <a:gd name="connsiteY7" fmla="*/ 1543050 h 1752600"/>
              <a:gd name="connsiteX0" fmla="*/ 0 w 419100"/>
              <a:gd name="connsiteY0" fmla="*/ 1552472 h 1762022"/>
              <a:gd name="connsiteX1" fmla="*/ 104775 w 419100"/>
              <a:gd name="connsiteY1" fmla="*/ 1552472 h 1762022"/>
              <a:gd name="connsiteX2" fmla="*/ 300639 w 419100"/>
              <a:gd name="connsiteY2" fmla="*/ 0 h 1762022"/>
              <a:gd name="connsiteX3" fmla="*/ 314325 w 419100"/>
              <a:gd name="connsiteY3" fmla="*/ 9422 h 1762022"/>
              <a:gd name="connsiteX4" fmla="*/ 314325 w 419100"/>
              <a:gd name="connsiteY4" fmla="*/ 1552472 h 1762022"/>
              <a:gd name="connsiteX5" fmla="*/ 419100 w 419100"/>
              <a:gd name="connsiteY5" fmla="*/ 1552472 h 1762022"/>
              <a:gd name="connsiteX6" fmla="*/ 209550 w 419100"/>
              <a:gd name="connsiteY6" fmla="*/ 1762022 h 1762022"/>
              <a:gd name="connsiteX7" fmla="*/ 0 w 419100"/>
              <a:gd name="connsiteY7" fmla="*/ 1552472 h 1762022"/>
              <a:gd name="connsiteX0" fmla="*/ 0 w 419100"/>
              <a:gd name="connsiteY0" fmla="*/ 1543050 h 1752600"/>
              <a:gd name="connsiteX1" fmla="*/ 104775 w 419100"/>
              <a:gd name="connsiteY1" fmla="*/ 1543050 h 1752600"/>
              <a:gd name="connsiteX2" fmla="*/ 314325 w 419100"/>
              <a:gd name="connsiteY2" fmla="*/ 0 h 1752600"/>
              <a:gd name="connsiteX3" fmla="*/ 314325 w 419100"/>
              <a:gd name="connsiteY3" fmla="*/ 1543050 h 1752600"/>
              <a:gd name="connsiteX4" fmla="*/ 419100 w 419100"/>
              <a:gd name="connsiteY4" fmla="*/ 1543050 h 1752600"/>
              <a:gd name="connsiteX5" fmla="*/ 209550 w 419100"/>
              <a:gd name="connsiteY5" fmla="*/ 1752600 h 1752600"/>
              <a:gd name="connsiteX6" fmla="*/ 0 w 419100"/>
              <a:gd name="connsiteY6" fmla="*/ 1543050 h 1752600"/>
              <a:gd name="connsiteX0" fmla="*/ 812940 w 1232040"/>
              <a:gd name="connsiteY0" fmla="*/ 1178532 h 1388082"/>
              <a:gd name="connsiteX1" fmla="*/ 917715 w 1232040"/>
              <a:gd name="connsiteY1" fmla="*/ 1178532 h 1388082"/>
              <a:gd name="connsiteX2" fmla="*/ 0 w 1232040"/>
              <a:gd name="connsiteY2" fmla="*/ 0 h 1388082"/>
              <a:gd name="connsiteX3" fmla="*/ 1127265 w 1232040"/>
              <a:gd name="connsiteY3" fmla="*/ 1178532 h 1388082"/>
              <a:gd name="connsiteX4" fmla="*/ 1232040 w 1232040"/>
              <a:gd name="connsiteY4" fmla="*/ 1178532 h 1388082"/>
              <a:gd name="connsiteX5" fmla="*/ 1022490 w 1232040"/>
              <a:gd name="connsiteY5" fmla="*/ 1388082 h 1388082"/>
              <a:gd name="connsiteX6" fmla="*/ 812940 w 1232040"/>
              <a:gd name="connsiteY6" fmla="*/ 1178532 h 1388082"/>
              <a:gd name="connsiteX0" fmla="*/ 812940 w 1232040"/>
              <a:gd name="connsiteY0" fmla="*/ 1242129 h 1451679"/>
              <a:gd name="connsiteX1" fmla="*/ 917715 w 1232040"/>
              <a:gd name="connsiteY1" fmla="*/ 1242129 h 1451679"/>
              <a:gd name="connsiteX2" fmla="*/ 0 w 1232040"/>
              <a:gd name="connsiteY2" fmla="*/ 63597 h 1451679"/>
              <a:gd name="connsiteX3" fmla="*/ 1127265 w 1232040"/>
              <a:gd name="connsiteY3" fmla="*/ 1242129 h 1451679"/>
              <a:gd name="connsiteX4" fmla="*/ 1232040 w 1232040"/>
              <a:gd name="connsiteY4" fmla="*/ 1242129 h 1451679"/>
              <a:gd name="connsiteX5" fmla="*/ 1022490 w 1232040"/>
              <a:gd name="connsiteY5" fmla="*/ 1451679 h 1451679"/>
              <a:gd name="connsiteX6" fmla="*/ 812940 w 1232040"/>
              <a:gd name="connsiteY6" fmla="*/ 1242129 h 1451679"/>
              <a:gd name="connsiteX0" fmla="*/ 812940 w 1232040"/>
              <a:gd name="connsiteY0" fmla="*/ 1253385 h 1462935"/>
              <a:gd name="connsiteX1" fmla="*/ 917715 w 1232040"/>
              <a:gd name="connsiteY1" fmla="*/ 1253385 h 1462935"/>
              <a:gd name="connsiteX2" fmla="*/ 0 w 1232040"/>
              <a:gd name="connsiteY2" fmla="*/ 74853 h 1462935"/>
              <a:gd name="connsiteX3" fmla="*/ 1127265 w 1232040"/>
              <a:gd name="connsiteY3" fmla="*/ 1253385 h 1462935"/>
              <a:gd name="connsiteX4" fmla="*/ 1232040 w 1232040"/>
              <a:gd name="connsiteY4" fmla="*/ 1253385 h 1462935"/>
              <a:gd name="connsiteX5" fmla="*/ 1022490 w 1232040"/>
              <a:gd name="connsiteY5" fmla="*/ 1462935 h 1462935"/>
              <a:gd name="connsiteX6" fmla="*/ 812940 w 1232040"/>
              <a:gd name="connsiteY6" fmla="*/ 1253385 h 1462935"/>
              <a:gd name="connsiteX0" fmla="*/ 812940 w 1232040"/>
              <a:gd name="connsiteY0" fmla="*/ 1253385 h 1462935"/>
              <a:gd name="connsiteX1" fmla="*/ 917715 w 1232040"/>
              <a:gd name="connsiteY1" fmla="*/ 1253385 h 1462935"/>
              <a:gd name="connsiteX2" fmla="*/ 0 w 1232040"/>
              <a:gd name="connsiteY2" fmla="*/ 74853 h 1462935"/>
              <a:gd name="connsiteX3" fmla="*/ 1127265 w 1232040"/>
              <a:gd name="connsiteY3" fmla="*/ 1253385 h 1462935"/>
              <a:gd name="connsiteX4" fmla="*/ 1232040 w 1232040"/>
              <a:gd name="connsiteY4" fmla="*/ 1253385 h 1462935"/>
              <a:gd name="connsiteX5" fmla="*/ 1022490 w 1232040"/>
              <a:gd name="connsiteY5" fmla="*/ 1462935 h 1462935"/>
              <a:gd name="connsiteX6" fmla="*/ 812940 w 1232040"/>
              <a:gd name="connsiteY6" fmla="*/ 1253385 h 1462935"/>
              <a:gd name="connsiteX0" fmla="*/ 812940 w 1232040"/>
              <a:gd name="connsiteY0" fmla="*/ 1253385 h 1462935"/>
              <a:gd name="connsiteX1" fmla="*/ 917715 w 1232040"/>
              <a:gd name="connsiteY1" fmla="*/ 1253385 h 1462935"/>
              <a:gd name="connsiteX2" fmla="*/ 0 w 1232040"/>
              <a:gd name="connsiteY2" fmla="*/ 74853 h 1462935"/>
              <a:gd name="connsiteX3" fmla="*/ 1127265 w 1232040"/>
              <a:gd name="connsiteY3" fmla="*/ 1253385 h 1462935"/>
              <a:gd name="connsiteX4" fmla="*/ 1232040 w 1232040"/>
              <a:gd name="connsiteY4" fmla="*/ 1253385 h 1462935"/>
              <a:gd name="connsiteX5" fmla="*/ 1022490 w 1232040"/>
              <a:gd name="connsiteY5" fmla="*/ 1462935 h 1462935"/>
              <a:gd name="connsiteX6" fmla="*/ 812940 w 1232040"/>
              <a:gd name="connsiteY6" fmla="*/ 1253385 h 146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2040" h="1462935">
                <a:moveTo>
                  <a:pt x="812940" y="1253385"/>
                </a:moveTo>
                <a:lnTo>
                  <a:pt x="917715" y="1253385"/>
                </a:lnTo>
                <a:cubicBezTo>
                  <a:pt x="1268021" y="618440"/>
                  <a:pt x="1108142" y="-86132"/>
                  <a:pt x="0" y="74853"/>
                </a:cubicBezTo>
                <a:cubicBezTo>
                  <a:pt x="1076810" y="-266745"/>
                  <a:pt x="1373420" y="636692"/>
                  <a:pt x="1127265" y="1253385"/>
                </a:cubicBezTo>
                <a:lnTo>
                  <a:pt x="1232040" y="1253385"/>
                </a:lnTo>
                <a:lnTo>
                  <a:pt x="1022490" y="1462935"/>
                </a:lnTo>
                <a:lnTo>
                  <a:pt x="812940" y="125338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7730827" y="4518012"/>
            <a:ext cx="571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Lyon</a:t>
            </a:r>
            <a:endParaRPr lang="en-US" sz="1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2" b="20250"/>
          <a:stretch/>
        </p:blipFill>
        <p:spPr>
          <a:xfrm>
            <a:off x="948837" y="833994"/>
            <a:ext cx="2381250" cy="142442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82" y="2429844"/>
            <a:ext cx="1679661" cy="150285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6610137" y="441005"/>
            <a:ext cx="2037144" cy="1302394"/>
            <a:chOff x="6565783" y="163213"/>
            <a:chExt cx="2037144" cy="1302394"/>
          </a:xfrm>
        </p:grpSpPr>
        <p:sp>
          <p:nvSpPr>
            <p:cNvPr id="14" name="ZoneTexte 13"/>
            <p:cNvSpPr txBox="1"/>
            <p:nvPr/>
          </p:nvSpPr>
          <p:spPr>
            <a:xfrm>
              <a:off x="6565783" y="1003942"/>
              <a:ext cx="2037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2010-2014</a:t>
              </a:r>
              <a:endParaRPr lang="en-US" b="1" dirty="0"/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648" y="163213"/>
              <a:ext cx="991396" cy="991396"/>
            </a:xfrm>
            <a:prstGeom prst="rect">
              <a:avLst/>
            </a:prstGeom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2" t="8585" r="7216"/>
          <a:stretch/>
        </p:blipFill>
        <p:spPr>
          <a:xfrm>
            <a:off x="948837" y="4275454"/>
            <a:ext cx="2734582" cy="21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8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82" y="19050"/>
            <a:ext cx="6688183" cy="68580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347814" y="3350235"/>
            <a:ext cx="158994" cy="1575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8302502" y="4613397"/>
            <a:ext cx="158994" cy="157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0459390" y="3275110"/>
            <a:ext cx="121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München</a:t>
            </a:r>
            <a:endParaRPr lang="en-US" sz="1400" b="1" dirty="0"/>
          </a:p>
        </p:txBody>
      </p:sp>
      <p:sp>
        <p:nvSpPr>
          <p:cNvPr id="18" name="Flèche : bas 10"/>
          <p:cNvSpPr/>
          <p:nvPr/>
        </p:nvSpPr>
        <p:spPr>
          <a:xfrm rot="897940" flipV="1">
            <a:off x="8748593" y="3489481"/>
            <a:ext cx="1829611" cy="1599678"/>
          </a:xfrm>
          <a:custGeom>
            <a:avLst/>
            <a:gdLst>
              <a:gd name="connsiteX0" fmla="*/ 0 w 419100"/>
              <a:gd name="connsiteY0" fmla="*/ 1543050 h 1752600"/>
              <a:gd name="connsiteX1" fmla="*/ 104775 w 419100"/>
              <a:gd name="connsiteY1" fmla="*/ 1543050 h 1752600"/>
              <a:gd name="connsiteX2" fmla="*/ 104775 w 419100"/>
              <a:gd name="connsiteY2" fmla="*/ 0 h 1752600"/>
              <a:gd name="connsiteX3" fmla="*/ 314325 w 419100"/>
              <a:gd name="connsiteY3" fmla="*/ 0 h 1752600"/>
              <a:gd name="connsiteX4" fmla="*/ 314325 w 419100"/>
              <a:gd name="connsiteY4" fmla="*/ 1543050 h 1752600"/>
              <a:gd name="connsiteX5" fmla="*/ 419100 w 419100"/>
              <a:gd name="connsiteY5" fmla="*/ 1543050 h 1752600"/>
              <a:gd name="connsiteX6" fmla="*/ 209550 w 419100"/>
              <a:gd name="connsiteY6" fmla="*/ 1752600 h 1752600"/>
              <a:gd name="connsiteX7" fmla="*/ 0 w 419100"/>
              <a:gd name="connsiteY7" fmla="*/ 1543050 h 1752600"/>
              <a:gd name="connsiteX0" fmla="*/ 0 w 419100"/>
              <a:gd name="connsiteY0" fmla="*/ 1552472 h 1762022"/>
              <a:gd name="connsiteX1" fmla="*/ 104775 w 419100"/>
              <a:gd name="connsiteY1" fmla="*/ 1552472 h 1762022"/>
              <a:gd name="connsiteX2" fmla="*/ 300639 w 419100"/>
              <a:gd name="connsiteY2" fmla="*/ 0 h 1762022"/>
              <a:gd name="connsiteX3" fmla="*/ 314325 w 419100"/>
              <a:gd name="connsiteY3" fmla="*/ 9422 h 1762022"/>
              <a:gd name="connsiteX4" fmla="*/ 314325 w 419100"/>
              <a:gd name="connsiteY4" fmla="*/ 1552472 h 1762022"/>
              <a:gd name="connsiteX5" fmla="*/ 419100 w 419100"/>
              <a:gd name="connsiteY5" fmla="*/ 1552472 h 1762022"/>
              <a:gd name="connsiteX6" fmla="*/ 209550 w 419100"/>
              <a:gd name="connsiteY6" fmla="*/ 1762022 h 1762022"/>
              <a:gd name="connsiteX7" fmla="*/ 0 w 419100"/>
              <a:gd name="connsiteY7" fmla="*/ 1552472 h 1762022"/>
              <a:gd name="connsiteX0" fmla="*/ 0 w 419100"/>
              <a:gd name="connsiteY0" fmla="*/ 1543050 h 1752600"/>
              <a:gd name="connsiteX1" fmla="*/ 104775 w 419100"/>
              <a:gd name="connsiteY1" fmla="*/ 1543050 h 1752600"/>
              <a:gd name="connsiteX2" fmla="*/ 314325 w 419100"/>
              <a:gd name="connsiteY2" fmla="*/ 0 h 1752600"/>
              <a:gd name="connsiteX3" fmla="*/ 314325 w 419100"/>
              <a:gd name="connsiteY3" fmla="*/ 1543050 h 1752600"/>
              <a:gd name="connsiteX4" fmla="*/ 419100 w 419100"/>
              <a:gd name="connsiteY4" fmla="*/ 1543050 h 1752600"/>
              <a:gd name="connsiteX5" fmla="*/ 209550 w 419100"/>
              <a:gd name="connsiteY5" fmla="*/ 1752600 h 1752600"/>
              <a:gd name="connsiteX6" fmla="*/ 0 w 419100"/>
              <a:gd name="connsiteY6" fmla="*/ 1543050 h 1752600"/>
              <a:gd name="connsiteX0" fmla="*/ 812940 w 1232040"/>
              <a:gd name="connsiteY0" fmla="*/ 1178532 h 1388082"/>
              <a:gd name="connsiteX1" fmla="*/ 917715 w 1232040"/>
              <a:gd name="connsiteY1" fmla="*/ 1178532 h 1388082"/>
              <a:gd name="connsiteX2" fmla="*/ 0 w 1232040"/>
              <a:gd name="connsiteY2" fmla="*/ 0 h 1388082"/>
              <a:gd name="connsiteX3" fmla="*/ 1127265 w 1232040"/>
              <a:gd name="connsiteY3" fmla="*/ 1178532 h 1388082"/>
              <a:gd name="connsiteX4" fmla="*/ 1232040 w 1232040"/>
              <a:gd name="connsiteY4" fmla="*/ 1178532 h 1388082"/>
              <a:gd name="connsiteX5" fmla="*/ 1022490 w 1232040"/>
              <a:gd name="connsiteY5" fmla="*/ 1388082 h 1388082"/>
              <a:gd name="connsiteX6" fmla="*/ 812940 w 1232040"/>
              <a:gd name="connsiteY6" fmla="*/ 1178532 h 1388082"/>
              <a:gd name="connsiteX0" fmla="*/ 812940 w 1232040"/>
              <a:gd name="connsiteY0" fmla="*/ 1242129 h 1451679"/>
              <a:gd name="connsiteX1" fmla="*/ 917715 w 1232040"/>
              <a:gd name="connsiteY1" fmla="*/ 1242129 h 1451679"/>
              <a:gd name="connsiteX2" fmla="*/ 0 w 1232040"/>
              <a:gd name="connsiteY2" fmla="*/ 63597 h 1451679"/>
              <a:gd name="connsiteX3" fmla="*/ 1127265 w 1232040"/>
              <a:gd name="connsiteY3" fmla="*/ 1242129 h 1451679"/>
              <a:gd name="connsiteX4" fmla="*/ 1232040 w 1232040"/>
              <a:gd name="connsiteY4" fmla="*/ 1242129 h 1451679"/>
              <a:gd name="connsiteX5" fmla="*/ 1022490 w 1232040"/>
              <a:gd name="connsiteY5" fmla="*/ 1451679 h 1451679"/>
              <a:gd name="connsiteX6" fmla="*/ 812940 w 1232040"/>
              <a:gd name="connsiteY6" fmla="*/ 1242129 h 1451679"/>
              <a:gd name="connsiteX0" fmla="*/ 812940 w 1232040"/>
              <a:gd name="connsiteY0" fmla="*/ 1253385 h 1462935"/>
              <a:gd name="connsiteX1" fmla="*/ 917715 w 1232040"/>
              <a:gd name="connsiteY1" fmla="*/ 1253385 h 1462935"/>
              <a:gd name="connsiteX2" fmla="*/ 0 w 1232040"/>
              <a:gd name="connsiteY2" fmla="*/ 74853 h 1462935"/>
              <a:gd name="connsiteX3" fmla="*/ 1127265 w 1232040"/>
              <a:gd name="connsiteY3" fmla="*/ 1253385 h 1462935"/>
              <a:gd name="connsiteX4" fmla="*/ 1232040 w 1232040"/>
              <a:gd name="connsiteY4" fmla="*/ 1253385 h 1462935"/>
              <a:gd name="connsiteX5" fmla="*/ 1022490 w 1232040"/>
              <a:gd name="connsiteY5" fmla="*/ 1462935 h 1462935"/>
              <a:gd name="connsiteX6" fmla="*/ 812940 w 1232040"/>
              <a:gd name="connsiteY6" fmla="*/ 1253385 h 1462935"/>
              <a:gd name="connsiteX0" fmla="*/ 812940 w 1232040"/>
              <a:gd name="connsiteY0" fmla="*/ 1253385 h 1462935"/>
              <a:gd name="connsiteX1" fmla="*/ 917715 w 1232040"/>
              <a:gd name="connsiteY1" fmla="*/ 1253385 h 1462935"/>
              <a:gd name="connsiteX2" fmla="*/ 0 w 1232040"/>
              <a:gd name="connsiteY2" fmla="*/ 74853 h 1462935"/>
              <a:gd name="connsiteX3" fmla="*/ 1127265 w 1232040"/>
              <a:gd name="connsiteY3" fmla="*/ 1253385 h 1462935"/>
              <a:gd name="connsiteX4" fmla="*/ 1232040 w 1232040"/>
              <a:gd name="connsiteY4" fmla="*/ 1253385 h 1462935"/>
              <a:gd name="connsiteX5" fmla="*/ 1022490 w 1232040"/>
              <a:gd name="connsiteY5" fmla="*/ 1462935 h 1462935"/>
              <a:gd name="connsiteX6" fmla="*/ 812940 w 1232040"/>
              <a:gd name="connsiteY6" fmla="*/ 1253385 h 1462935"/>
              <a:gd name="connsiteX0" fmla="*/ 812940 w 1232040"/>
              <a:gd name="connsiteY0" fmla="*/ 1253385 h 1462935"/>
              <a:gd name="connsiteX1" fmla="*/ 917715 w 1232040"/>
              <a:gd name="connsiteY1" fmla="*/ 1253385 h 1462935"/>
              <a:gd name="connsiteX2" fmla="*/ 0 w 1232040"/>
              <a:gd name="connsiteY2" fmla="*/ 74853 h 1462935"/>
              <a:gd name="connsiteX3" fmla="*/ 1127265 w 1232040"/>
              <a:gd name="connsiteY3" fmla="*/ 1253385 h 1462935"/>
              <a:gd name="connsiteX4" fmla="*/ 1232040 w 1232040"/>
              <a:gd name="connsiteY4" fmla="*/ 1253385 h 1462935"/>
              <a:gd name="connsiteX5" fmla="*/ 1022490 w 1232040"/>
              <a:gd name="connsiteY5" fmla="*/ 1462935 h 1462935"/>
              <a:gd name="connsiteX6" fmla="*/ 812940 w 1232040"/>
              <a:gd name="connsiteY6" fmla="*/ 1253385 h 146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2040" h="1462935">
                <a:moveTo>
                  <a:pt x="812940" y="1253385"/>
                </a:moveTo>
                <a:lnTo>
                  <a:pt x="917715" y="1253385"/>
                </a:lnTo>
                <a:cubicBezTo>
                  <a:pt x="1268021" y="618440"/>
                  <a:pt x="1108142" y="-86132"/>
                  <a:pt x="0" y="74853"/>
                </a:cubicBezTo>
                <a:cubicBezTo>
                  <a:pt x="1076810" y="-266745"/>
                  <a:pt x="1373420" y="636692"/>
                  <a:pt x="1127265" y="1253385"/>
                </a:cubicBezTo>
                <a:lnTo>
                  <a:pt x="1232040" y="1253385"/>
                </a:lnTo>
                <a:lnTo>
                  <a:pt x="1022490" y="1462935"/>
                </a:lnTo>
                <a:lnTo>
                  <a:pt x="812940" y="125338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7730827" y="4518012"/>
            <a:ext cx="121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Lyon</a:t>
            </a:r>
            <a:endParaRPr lang="en-US" sz="1400" b="1" dirty="0"/>
          </a:p>
        </p:txBody>
      </p:sp>
      <p:grpSp>
        <p:nvGrpSpPr>
          <p:cNvPr id="6" name="Groupe 5"/>
          <p:cNvGrpSpPr/>
          <p:nvPr/>
        </p:nvGrpSpPr>
        <p:grpSpPr>
          <a:xfrm>
            <a:off x="1051268" y="397565"/>
            <a:ext cx="3334585" cy="1486368"/>
            <a:chOff x="597005" y="4068486"/>
            <a:chExt cx="5093154" cy="2397386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24"/>
            <a:stretch/>
          </p:blipFill>
          <p:spPr>
            <a:xfrm>
              <a:off x="3130826" y="4068486"/>
              <a:ext cx="2559333" cy="2397385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49875">
                          <a14:foregroundMark x1="29375" y1="37662" x2="29375" y2="37662"/>
                          <a14:foregroundMark x1="19500" y1="55844" x2="19500" y2="55844"/>
                          <a14:foregroundMark x1="24750" y1="85195" x2="24750" y2="85195"/>
                          <a14:foregroundMark x1="34500" y1="27792" x2="34500" y2="27792"/>
                          <a14:foregroundMark x1="23375" y1="17403" x2="23375" y2="17403"/>
                          <a14:foregroundMark x1="25375" y1="12727" x2="25375" y2="12727"/>
                          <a14:foregroundMark x1="11750" y1="30909" x2="11750" y2="30909"/>
                          <a14:foregroundMark x1="35875" y1="34026" x2="35875" y2="34026"/>
                          <a14:foregroundMark x1="37750" y1="32727" x2="37750" y2="32727"/>
                          <a14:foregroundMark x1="37750" y1="27273" x2="37750" y2="27273"/>
                          <a14:foregroundMark x1="17125" y1="55065" x2="17125" y2="55065"/>
                          <a14:foregroundMark x1="22000" y1="63377" x2="22000" y2="63377"/>
                          <a14:foregroundMark x1="18125" y1="61558" x2="18125" y2="61558"/>
                          <a14:foregroundMark x1="23875" y1="52208" x2="23875" y2="52208"/>
                          <a14:foregroundMark x1="22500" y1="49610" x2="22500" y2="49610"/>
                          <a14:foregroundMark x1="18750" y1="49610" x2="18750" y2="49610"/>
                          <a14:foregroundMark x1="14375" y1="52208" x2="14375" y2="52208"/>
                          <a14:foregroundMark x1="14375" y1="59481" x2="14375" y2="59481"/>
                          <a14:foregroundMark x1="17000" y1="67013" x2="17000" y2="67013"/>
                          <a14:foregroundMark x1="19375" y1="69610" x2="19375" y2="69610"/>
                          <a14:foregroundMark x1="22750" y1="69870" x2="22750" y2="69870"/>
                          <a14:foregroundMark x1="23125" y1="71169" x2="23125" y2="71169"/>
                          <a14:foregroundMark x1="24125" y1="71948" x2="24125" y2="71948"/>
                          <a14:foregroundMark x1="22500" y1="60779" x2="22500" y2="60779"/>
                          <a14:foregroundMark x1="24125" y1="60779" x2="24125" y2="60779"/>
                          <a14:foregroundMark x1="24125" y1="55844" x2="24125" y2="55844"/>
                          <a14:foregroundMark x1="24125" y1="52468" x2="24125" y2="52468"/>
                          <a14:foregroundMark x1="24125" y1="48052" x2="24125" y2="48052"/>
                          <a14:foregroundMark x1="20000" y1="56364" x2="20000" y2="56364"/>
                          <a14:foregroundMark x1="20375" y1="60519" x2="20500" y2="62078"/>
                          <a14:foregroundMark x1="19750" y1="67532" x2="19750" y2="67532"/>
                          <a14:foregroundMark x1="26125" y1="42078" x2="26125" y2="42078"/>
                          <a14:foregroundMark x1="27125" y1="41818" x2="27125" y2="41818"/>
                          <a14:foregroundMark x1="27500" y1="35065" x2="27500" y2="35065"/>
                          <a14:foregroundMark x1="26500" y1="32987" x2="26500" y2="32987"/>
                          <a14:foregroundMark x1="25875" y1="30909" x2="25875" y2="30909"/>
                          <a14:foregroundMark x1="26875" y1="28571" x2="26875" y2="28571"/>
                          <a14:foregroundMark x1="28125" y1="28571" x2="28750" y2="28571"/>
                          <a14:foregroundMark x1="29125" y1="28571" x2="31125" y2="29351"/>
                          <a14:foregroundMark x1="31125" y1="29351" x2="32125" y2="32987"/>
                          <a14:foregroundMark x1="32125" y1="35065" x2="32125" y2="37662"/>
                          <a14:foregroundMark x1="32125" y1="38442" x2="32125" y2="41039"/>
                          <a14:foregroundMark x1="32125" y1="41039" x2="31750" y2="43896"/>
                          <a14:foregroundMark x1="16125" y1="28831" x2="16125" y2="28831"/>
                          <a14:foregroundMark x1="14500" y1="26494" x2="14500" y2="26494"/>
                          <a14:foregroundMark x1="22000" y1="85195" x2="22000" y2="85195"/>
                          <a14:foregroundMark x1="28500" y1="85195" x2="28500" y2="85195"/>
                          <a14:foregroundMark x1="27125" y1="85195" x2="27125" y2="85195"/>
                          <a14:foregroundMark x1="33125" y1="83117" x2="33125" y2="83117"/>
                          <a14:foregroundMark x1="35750" y1="80779" x2="35750" y2="80779"/>
                          <a14:foregroundMark x1="41125" y1="66234" x2="41125" y2="662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36"/>
            <a:stretch/>
          </p:blipFill>
          <p:spPr>
            <a:xfrm>
              <a:off x="597005" y="4068487"/>
              <a:ext cx="2533821" cy="2397385"/>
            </a:xfrm>
            <a:prstGeom prst="rect">
              <a:avLst/>
            </a:prstGeom>
          </p:spPr>
        </p:pic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58" y="2163975"/>
            <a:ext cx="3690602" cy="184530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63" y="4257569"/>
            <a:ext cx="3591569" cy="2427981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6610137" y="441005"/>
            <a:ext cx="2037144" cy="1302394"/>
            <a:chOff x="6565783" y="163213"/>
            <a:chExt cx="2037144" cy="1302394"/>
          </a:xfrm>
        </p:grpSpPr>
        <p:sp>
          <p:nvSpPr>
            <p:cNvPr id="14" name="ZoneTexte 13"/>
            <p:cNvSpPr txBox="1"/>
            <p:nvPr/>
          </p:nvSpPr>
          <p:spPr>
            <a:xfrm>
              <a:off x="6565783" y="1003942"/>
              <a:ext cx="2037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2014</a:t>
              </a:r>
              <a:endParaRPr lang="en-US" b="1" dirty="0"/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648" y="163213"/>
              <a:ext cx="991396" cy="991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39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82" y="19050"/>
            <a:ext cx="6688183" cy="68580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347814" y="3350235"/>
            <a:ext cx="158994" cy="157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8302502" y="4613397"/>
            <a:ext cx="158994" cy="157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9492395" y="2972166"/>
            <a:ext cx="158994" cy="1575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0459390" y="3275110"/>
            <a:ext cx="121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München</a:t>
            </a:r>
            <a:endParaRPr lang="en-US" sz="1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9614910" y="2883417"/>
            <a:ext cx="121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Karlsruhe</a:t>
            </a:r>
            <a:endParaRPr lang="en-US" sz="1400" b="1" dirty="0"/>
          </a:p>
        </p:txBody>
      </p:sp>
      <p:sp>
        <p:nvSpPr>
          <p:cNvPr id="20" name="Flèche : bas 10"/>
          <p:cNvSpPr/>
          <p:nvPr/>
        </p:nvSpPr>
        <p:spPr>
          <a:xfrm rot="4379241" flipH="1">
            <a:off x="9966685" y="2621301"/>
            <a:ext cx="732871" cy="695000"/>
          </a:xfrm>
          <a:custGeom>
            <a:avLst/>
            <a:gdLst>
              <a:gd name="connsiteX0" fmla="*/ 0 w 419100"/>
              <a:gd name="connsiteY0" fmla="*/ 1543050 h 1752600"/>
              <a:gd name="connsiteX1" fmla="*/ 104775 w 419100"/>
              <a:gd name="connsiteY1" fmla="*/ 1543050 h 1752600"/>
              <a:gd name="connsiteX2" fmla="*/ 104775 w 419100"/>
              <a:gd name="connsiteY2" fmla="*/ 0 h 1752600"/>
              <a:gd name="connsiteX3" fmla="*/ 314325 w 419100"/>
              <a:gd name="connsiteY3" fmla="*/ 0 h 1752600"/>
              <a:gd name="connsiteX4" fmla="*/ 314325 w 419100"/>
              <a:gd name="connsiteY4" fmla="*/ 1543050 h 1752600"/>
              <a:gd name="connsiteX5" fmla="*/ 419100 w 419100"/>
              <a:gd name="connsiteY5" fmla="*/ 1543050 h 1752600"/>
              <a:gd name="connsiteX6" fmla="*/ 209550 w 419100"/>
              <a:gd name="connsiteY6" fmla="*/ 1752600 h 1752600"/>
              <a:gd name="connsiteX7" fmla="*/ 0 w 419100"/>
              <a:gd name="connsiteY7" fmla="*/ 1543050 h 1752600"/>
              <a:gd name="connsiteX0" fmla="*/ 0 w 419100"/>
              <a:gd name="connsiteY0" fmla="*/ 1552472 h 1762022"/>
              <a:gd name="connsiteX1" fmla="*/ 104775 w 419100"/>
              <a:gd name="connsiteY1" fmla="*/ 1552472 h 1762022"/>
              <a:gd name="connsiteX2" fmla="*/ 300639 w 419100"/>
              <a:gd name="connsiteY2" fmla="*/ 0 h 1762022"/>
              <a:gd name="connsiteX3" fmla="*/ 314325 w 419100"/>
              <a:gd name="connsiteY3" fmla="*/ 9422 h 1762022"/>
              <a:gd name="connsiteX4" fmla="*/ 314325 w 419100"/>
              <a:gd name="connsiteY4" fmla="*/ 1552472 h 1762022"/>
              <a:gd name="connsiteX5" fmla="*/ 419100 w 419100"/>
              <a:gd name="connsiteY5" fmla="*/ 1552472 h 1762022"/>
              <a:gd name="connsiteX6" fmla="*/ 209550 w 419100"/>
              <a:gd name="connsiteY6" fmla="*/ 1762022 h 1762022"/>
              <a:gd name="connsiteX7" fmla="*/ 0 w 419100"/>
              <a:gd name="connsiteY7" fmla="*/ 1552472 h 1762022"/>
              <a:gd name="connsiteX0" fmla="*/ 0 w 419100"/>
              <a:gd name="connsiteY0" fmla="*/ 1543050 h 1752600"/>
              <a:gd name="connsiteX1" fmla="*/ 104775 w 419100"/>
              <a:gd name="connsiteY1" fmla="*/ 1543050 h 1752600"/>
              <a:gd name="connsiteX2" fmla="*/ 314325 w 419100"/>
              <a:gd name="connsiteY2" fmla="*/ 0 h 1752600"/>
              <a:gd name="connsiteX3" fmla="*/ 314325 w 419100"/>
              <a:gd name="connsiteY3" fmla="*/ 1543050 h 1752600"/>
              <a:gd name="connsiteX4" fmla="*/ 419100 w 419100"/>
              <a:gd name="connsiteY4" fmla="*/ 1543050 h 1752600"/>
              <a:gd name="connsiteX5" fmla="*/ 209550 w 419100"/>
              <a:gd name="connsiteY5" fmla="*/ 1752600 h 1752600"/>
              <a:gd name="connsiteX6" fmla="*/ 0 w 419100"/>
              <a:gd name="connsiteY6" fmla="*/ 1543050 h 1752600"/>
              <a:gd name="connsiteX0" fmla="*/ 812940 w 1232040"/>
              <a:gd name="connsiteY0" fmla="*/ 1178532 h 1388082"/>
              <a:gd name="connsiteX1" fmla="*/ 917715 w 1232040"/>
              <a:gd name="connsiteY1" fmla="*/ 1178532 h 1388082"/>
              <a:gd name="connsiteX2" fmla="*/ 0 w 1232040"/>
              <a:gd name="connsiteY2" fmla="*/ 0 h 1388082"/>
              <a:gd name="connsiteX3" fmla="*/ 1127265 w 1232040"/>
              <a:gd name="connsiteY3" fmla="*/ 1178532 h 1388082"/>
              <a:gd name="connsiteX4" fmla="*/ 1232040 w 1232040"/>
              <a:gd name="connsiteY4" fmla="*/ 1178532 h 1388082"/>
              <a:gd name="connsiteX5" fmla="*/ 1022490 w 1232040"/>
              <a:gd name="connsiteY5" fmla="*/ 1388082 h 1388082"/>
              <a:gd name="connsiteX6" fmla="*/ 812940 w 1232040"/>
              <a:gd name="connsiteY6" fmla="*/ 1178532 h 1388082"/>
              <a:gd name="connsiteX0" fmla="*/ 812940 w 1232040"/>
              <a:gd name="connsiteY0" fmla="*/ 1242129 h 1451679"/>
              <a:gd name="connsiteX1" fmla="*/ 917715 w 1232040"/>
              <a:gd name="connsiteY1" fmla="*/ 1242129 h 1451679"/>
              <a:gd name="connsiteX2" fmla="*/ 0 w 1232040"/>
              <a:gd name="connsiteY2" fmla="*/ 63597 h 1451679"/>
              <a:gd name="connsiteX3" fmla="*/ 1127265 w 1232040"/>
              <a:gd name="connsiteY3" fmla="*/ 1242129 h 1451679"/>
              <a:gd name="connsiteX4" fmla="*/ 1232040 w 1232040"/>
              <a:gd name="connsiteY4" fmla="*/ 1242129 h 1451679"/>
              <a:gd name="connsiteX5" fmla="*/ 1022490 w 1232040"/>
              <a:gd name="connsiteY5" fmla="*/ 1451679 h 1451679"/>
              <a:gd name="connsiteX6" fmla="*/ 812940 w 1232040"/>
              <a:gd name="connsiteY6" fmla="*/ 1242129 h 1451679"/>
              <a:gd name="connsiteX0" fmla="*/ 812940 w 1232040"/>
              <a:gd name="connsiteY0" fmla="*/ 1253385 h 1462935"/>
              <a:gd name="connsiteX1" fmla="*/ 917715 w 1232040"/>
              <a:gd name="connsiteY1" fmla="*/ 1253385 h 1462935"/>
              <a:gd name="connsiteX2" fmla="*/ 0 w 1232040"/>
              <a:gd name="connsiteY2" fmla="*/ 74853 h 1462935"/>
              <a:gd name="connsiteX3" fmla="*/ 1127265 w 1232040"/>
              <a:gd name="connsiteY3" fmla="*/ 1253385 h 1462935"/>
              <a:gd name="connsiteX4" fmla="*/ 1232040 w 1232040"/>
              <a:gd name="connsiteY4" fmla="*/ 1253385 h 1462935"/>
              <a:gd name="connsiteX5" fmla="*/ 1022490 w 1232040"/>
              <a:gd name="connsiteY5" fmla="*/ 1462935 h 1462935"/>
              <a:gd name="connsiteX6" fmla="*/ 812940 w 1232040"/>
              <a:gd name="connsiteY6" fmla="*/ 1253385 h 1462935"/>
              <a:gd name="connsiteX0" fmla="*/ 812940 w 1232040"/>
              <a:gd name="connsiteY0" fmla="*/ 1253385 h 1462935"/>
              <a:gd name="connsiteX1" fmla="*/ 917715 w 1232040"/>
              <a:gd name="connsiteY1" fmla="*/ 1253385 h 1462935"/>
              <a:gd name="connsiteX2" fmla="*/ 0 w 1232040"/>
              <a:gd name="connsiteY2" fmla="*/ 74853 h 1462935"/>
              <a:gd name="connsiteX3" fmla="*/ 1127265 w 1232040"/>
              <a:gd name="connsiteY3" fmla="*/ 1253385 h 1462935"/>
              <a:gd name="connsiteX4" fmla="*/ 1232040 w 1232040"/>
              <a:gd name="connsiteY4" fmla="*/ 1253385 h 1462935"/>
              <a:gd name="connsiteX5" fmla="*/ 1022490 w 1232040"/>
              <a:gd name="connsiteY5" fmla="*/ 1462935 h 1462935"/>
              <a:gd name="connsiteX6" fmla="*/ 812940 w 1232040"/>
              <a:gd name="connsiteY6" fmla="*/ 1253385 h 1462935"/>
              <a:gd name="connsiteX0" fmla="*/ 812940 w 1232040"/>
              <a:gd name="connsiteY0" fmla="*/ 1253385 h 1462935"/>
              <a:gd name="connsiteX1" fmla="*/ 917715 w 1232040"/>
              <a:gd name="connsiteY1" fmla="*/ 1253385 h 1462935"/>
              <a:gd name="connsiteX2" fmla="*/ 0 w 1232040"/>
              <a:gd name="connsiteY2" fmla="*/ 74853 h 1462935"/>
              <a:gd name="connsiteX3" fmla="*/ 1127265 w 1232040"/>
              <a:gd name="connsiteY3" fmla="*/ 1253385 h 1462935"/>
              <a:gd name="connsiteX4" fmla="*/ 1232040 w 1232040"/>
              <a:gd name="connsiteY4" fmla="*/ 1253385 h 1462935"/>
              <a:gd name="connsiteX5" fmla="*/ 1022490 w 1232040"/>
              <a:gd name="connsiteY5" fmla="*/ 1462935 h 1462935"/>
              <a:gd name="connsiteX6" fmla="*/ 812940 w 1232040"/>
              <a:gd name="connsiteY6" fmla="*/ 1253385 h 146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2040" h="1462935">
                <a:moveTo>
                  <a:pt x="812940" y="1253385"/>
                </a:moveTo>
                <a:lnTo>
                  <a:pt x="917715" y="1253385"/>
                </a:lnTo>
                <a:cubicBezTo>
                  <a:pt x="1268021" y="618440"/>
                  <a:pt x="1108142" y="-86132"/>
                  <a:pt x="0" y="74853"/>
                </a:cubicBezTo>
                <a:cubicBezTo>
                  <a:pt x="1076810" y="-266745"/>
                  <a:pt x="1373420" y="636692"/>
                  <a:pt x="1127265" y="1253385"/>
                </a:cubicBezTo>
                <a:lnTo>
                  <a:pt x="1232040" y="1253385"/>
                </a:lnTo>
                <a:lnTo>
                  <a:pt x="1022490" y="1462935"/>
                </a:lnTo>
                <a:lnTo>
                  <a:pt x="812940" y="125338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7730827" y="4518012"/>
            <a:ext cx="121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Lyon</a:t>
            </a:r>
            <a:endParaRPr lang="en-US" sz="1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9" y="3962204"/>
            <a:ext cx="2852410" cy="24599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58" y="539302"/>
            <a:ext cx="2053212" cy="102660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64" y="1818747"/>
            <a:ext cx="2841093" cy="1890618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6610137" y="441005"/>
            <a:ext cx="2037144" cy="1302394"/>
            <a:chOff x="6565783" y="163213"/>
            <a:chExt cx="2037144" cy="1302394"/>
          </a:xfrm>
        </p:grpSpPr>
        <p:sp>
          <p:nvSpPr>
            <p:cNvPr id="17" name="ZoneTexte 16"/>
            <p:cNvSpPr txBox="1"/>
            <p:nvPr/>
          </p:nvSpPr>
          <p:spPr>
            <a:xfrm>
              <a:off x="6565783" y="1003942"/>
              <a:ext cx="2037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2014-2015</a:t>
              </a:r>
              <a:endParaRPr lang="en-US" b="1" dirty="0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648" y="163213"/>
              <a:ext cx="991396" cy="99139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721502" y="5192186"/>
            <a:ext cx="1936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KITTI Vision Benchmark Suite</a:t>
            </a:r>
          </a:p>
        </p:txBody>
      </p:sp>
    </p:spTree>
    <p:extLst>
      <p:ext uri="{BB962C8B-B14F-4D97-AF65-F5344CB8AC3E}">
        <p14:creationId xmlns:p14="http://schemas.microsoft.com/office/powerpoint/2010/main" val="17935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82" y="19050"/>
            <a:ext cx="6688183" cy="68580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347814" y="3350235"/>
            <a:ext cx="158994" cy="157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8302502" y="4613397"/>
            <a:ext cx="158994" cy="157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9492395" y="2972166"/>
            <a:ext cx="158994" cy="157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9289441" y="3420874"/>
            <a:ext cx="158994" cy="1575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0459390" y="3275110"/>
            <a:ext cx="121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München</a:t>
            </a:r>
            <a:endParaRPr lang="en-US" sz="1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9412898" y="3319373"/>
            <a:ext cx="121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Freiburg</a:t>
            </a:r>
            <a:endParaRPr lang="en-US" sz="1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9614910" y="2883417"/>
            <a:ext cx="121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Karlsruhe</a:t>
            </a:r>
            <a:endParaRPr lang="en-US" sz="1400" b="1" dirty="0"/>
          </a:p>
        </p:txBody>
      </p:sp>
      <p:sp>
        <p:nvSpPr>
          <p:cNvPr id="20" name="Flèche : bas 10"/>
          <p:cNvSpPr/>
          <p:nvPr/>
        </p:nvSpPr>
        <p:spPr>
          <a:xfrm rot="19884516" flipH="1">
            <a:off x="9065748" y="3134384"/>
            <a:ext cx="391708" cy="276668"/>
          </a:xfrm>
          <a:custGeom>
            <a:avLst/>
            <a:gdLst>
              <a:gd name="connsiteX0" fmla="*/ 0 w 419100"/>
              <a:gd name="connsiteY0" fmla="*/ 1543050 h 1752600"/>
              <a:gd name="connsiteX1" fmla="*/ 104775 w 419100"/>
              <a:gd name="connsiteY1" fmla="*/ 1543050 h 1752600"/>
              <a:gd name="connsiteX2" fmla="*/ 104775 w 419100"/>
              <a:gd name="connsiteY2" fmla="*/ 0 h 1752600"/>
              <a:gd name="connsiteX3" fmla="*/ 314325 w 419100"/>
              <a:gd name="connsiteY3" fmla="*/ 0 h 1752600"/>
              <a:gd name="connsiteX4" fmla="*/ 314325 w 419100"/>
              <a:gd name="connsiteY4" fmla="*/ 1543050 h 1752600"/>
              <a:gd name="connsiteX5" fmla="*/ 419100 w 419100"/>
              <a:gd name="connsiteY5" fmla="*/ 1543050 h 1752600"/>
              <a:gd name="connsiteX6" fmla="*/ 209550 w 419100"/>
              <a:gd name="connsiteY6" fmla="*/ 1752600 h 1752600"/>
              <a:gd name="connsiteX7" fmla="*/ 0 w 419100"/>
              <a:gd name="connsiteY7" fmla="*/ 1543050 h 1752600"/>
              <a:gd name="connsiteX0" fmla="*/ 0 w 419100"/>
              <a:gd name="connsiteY0" fmla="*/ 1552472 h 1762022"/>
              <a:gd name="connsiteX1" fmla="*/ 104775 w 419100"/>
              <a:gd name="connsiteY1" fmla="*/ 1552472 h 1762022"/>
              <a:gd name="connsiteX2" fmla="*/ 300639 w 419100"/>
              <a:gd name="connsiteY2" fmla="*/ 0 h 1762022"/>
              <a:gd name="connsiteX3" fmla="*/ 314325 w 419100"/>
              <a:gd name="connsiteY3" fmla="*/ 9422 h 1762022"/>
              <a:gd name="connsiteX4" fmla="*/ 314325 w 419100"/>
              <a:gd name="connsiteY4" fmla="*/ 1552472 h 1762022"/>
              <a:gd name="connsiteX5" fmla="*/ 419100 w 419100"/>
              <a:gd name="connsiteY5" fmla="*/ 1552472 h 1762022"/>
              <a:gd name="connsiteX6" fmla="*/ 209550 w 419100"/>
              <a:gd name="connsiteY6" fmla="*/ 1762022 h 1762022"/>
              <a:gd name="connsiteX7" fmla="*/ 0 w 419100"/>
              <a:gd name="connsiteY7" fmla="*/ 1552472 h 1762022"/>
              <a:gd name="connsiteX0" fmla="*/ 0 w 419100"/>
              <a:gd name="connsiteY0" fmla="*/ 1543050 h 1752600"/>
              <a:gd name="connsiteX1" fmla="*/ 104775 w 419100"/>
              <a:gd name="connsiteY1" fmla="*/ 1543050 h 1752600"/>
              <a:gd name="connsiteX2" fmla="*/ 314325 w 419100"/>
              <a:gd name="connsiteY2" fmla="*/ 0 h 1752600"/>
              <a:gd name="connsiteX3" fmla="*/ 314325 w 419100"/>
              <a:gd name="connsiteY3" fmla="*/ 1543050 h 1752600"/>
              <a:gd name="connsiteX4" fmla="*/ 419100 w 419100"/>
              <a:gd name="connsiteY4" fmla="*/ 1543050 h 1752600"/>
              <a:gd name="connsiteX5" fmla="*/ 209550 w 419100"/>
              <a:gd name="connsiteY5" fmla="*/ 1752600 h 1752600"/>
              <a:gd name="connsiteX6" fmla="*/ 0 w 419100"/>
              <a:gd name="connsiteY6" fmla="*/ 1543050 h 1752600"/>
              <a:gd name="connsiteX0" fmla="*/ 812940 w 1232040"/>
              <a:gd name="connsiteY0" fmla="*/ 1178532 h 1388082"/>
              <a:gd name="connsiteX1" fmla="*/ 917715 w 1232040"/>
              <a:gd name="connsiteY1" fmla="*/ 1178532 h 1388082"/>
              <a:gd name="connsiteX2" fmla="*/ 0 w 1232040"/>
              <a:gd name="connsiteY2" fmla="*/ 0 h 1388082"/>
              <a:gd name="connsiteX3" fmla="*/ 1127265 w 1232040"/>
              <a:gd name="connsiteY3" fmla="*/ 1178532 h 1388082"/>
              <a:gd name="connsiteX4" fmla="*/ 1232040 w 1232040"/>
              <a:gd name="connsiteY4" fmla="*/ 1178532 h 1388082"/>
              <a:gd name="connsiteX5" fmla="*/ 1022490 w 1232040"/>
              <a:gd name="connsiteY5" fmla="*/ 1388082 h 1388082"/>
              <a:gd name="connsiteX6" fmla="*/ 812940 w 1232040"/>
              <a:gd name="connsiteY6" fmla="*/ 1178532 h 1388082"/>
              <a:gd name="connsiteX0" fmla="*/ 812940 w 1232040"/>
              <a:gd name="connsiteY0" fmla="*/ 1242129 h 1451679"/>
              <a:gd name="connsiteX1" fmla="*/ 917715 w 1232040"/>
              <a:gd name="connsiteY1" fmla="*/ 1242129 h 1451679"/>
              <a:gd name="connsiteX2" fmla="*/ 0 w 1232040"/>
              <a:gd name="connsiteY2" fmla="*/ 63597 h 1451679"/>
              <a:gd name="connsiteX3" fmla="*/ 1127265 w 1232040"/>
              <a:gd name="connsiteY3" fmla="*/ 1242129 h 1451679"/>
              <a:gd name="connsiteX4" fmla="*/ 1232040 w 1232040"/>
              <a:gd name="connsiteY4" fmla="*/ 1242129 h 1451679"/>
              <a:gd name="connsiteX5" fmla="*/ 1022490 w 1232040"/>
              <a:gd name="connsiteY5" fmla="*/ 1451679 h 1451679"/>
              <a:gd name="connsiteX6" fmla="*/ 812940 w 1232040"/>
              <a:gd name="connsiteY6" fmla="*/ 1242129 h 1451679"/>
              <a:gd name="connsiteX0" fmla="*/ 812940 w 1232040"/>
              <a:gd name="connsiteY0" fmla="*/ 1253385 h 1462935"/>
              <a:gd name="connsiteX1" fmla="*/ 917715 w 1232040"/>
              <a:gd name="connsiteY1" fmla="*/ 1253385 h 1462935"/>
              <a:gd name="connsiteX2" fmla="*/ 0 w 1232040"/>
              <a:gd name="connsiteY2" fmla="*/ 74853 h 1462935"/>
              <a:gd name="connsiteX3" fmla="*/ 1127265 w 1232040"/>
              <a:gd name="connsiteY3" fmla="*/ 1253385 h 1462935"/>
              <a:gd name="connsiteX4" fmla="*/ 1232040 w 1232040"/>
              <a:gd name="connsiteY4" fmla="*/ 1253385 h 1462935"/>
              <a:gd name="connsiteX5" fmla="*/ 1022490 w 1232040"/>
              <a:gd name="connsiteY5" fmla="*/ 1462935 h 1462935"/>
              <a:gd name="connsiteX6" fmla="*/ 812940 w 1232040"/>
              <a:gd name="connsiteY6" fmla="*/ 1253385 h 1462935"/>
              <a:gd name="connsiteX0" fmla="*/ 812940 w 1232040"/>
              <a:gd name="connsiteY0" fmla="*/ 1253385 h 1462935"/>
              <a:gd name="connsiteX1" fmla="*/ 917715 w 1232040"/>
              <a:gd name="connsiteY1" fmla="*/ 1253385 h 1462935"/>
              <a:gd name="connsiteX2" fmla="*/ 0 w 1232040"/>
              <a:gd name="connsiteY2" fmla="*/ 74853 h 1462935"/>
              <a:gd name="connsiteX3" fmla="*/ 1127265 w 1232040"/>
              <a:gd name="connsiteY3" fmla="*/ 1253385 h 1462935"/>
              <a:gd name="connsiteX4" fmla="*/ 1232040 w 1232040"/>
              <a:gd name="connsiteY4" fmla="*/ 1253385 h 1462935"/>
              <a:gd name="connsiteX5" fmla="*/ 1022490 w 1232040"/>
              <a:gd name="connsiteY5" fmla="*/ 1462935 h 1462935"/>
              <a:gd name="connsiteX6" fmla="*/ 812940 w 1232040"/>
              <a:gd name="connsiteY6" fmla="*/ 1253385 h 1462935"/>
              <a:gd name="connsiteX0" fmla="*/ 812940 w 1232040"/>
              <a:gd name="connsiteY0" fmla="*/ 1253385 h 1462935"/>
              <a:gd name="connsiteX1" fmla="*/ 917715 w 1232040"/>
              <a:gd name="connsiteY1" fmla="*/ 1253385 h 1462935"/>
              <a:gd name="connsiteX2" fmla="*/ 0 w 1232040"/>
              <a:gd name="connsiteY2" fmla="*/ 74853 h 1462935"/>
              <a:gd name="connsiteX3" fmla="*/ 1127265 w 1232040"/>
              <a:gd name="connsiteY3" fmla="*/ 1253385 h 1462935"/>
              <a:gd name="connsiteX4" fmla="*/ 1232040 w 1232040"/>
              <a:gd name="connsiteY4" fmla="*/ 1253385 h 1462935"/>
              <a:gd name="connsiteX5" fmla="*/ 1022490 w 1232040"/>
              <a:gd name="connsiteY5" fmla="*/ 1462935 h 1462935"/>
              <a:gd name="connsiteX6" fmla="*/ 812940 w 1232040"/>
              <a:gd name="connsiteY6" fmla="*/ 1253385 h 146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2040" h="1462935">
                <a:moveTo>
                  <a:pt x="812940" y="1253385"/>
                </a:moveTo>
                <a:lnTo>
                  <a:pt x="917715" y="1253385"/>
                </a:lnTo>
                <a:cubicBezTo>
                  <a:pt x="1268021" y="618440"/>
                  <a:pt x="1108142" y="-86132"/>
                  <a:pt x="0" y="74853"/>
                </a:cubicBezTo>
                <a:cubicBezTo>
                  <a:pt x="1076810" y="-266745"/>
                  <a:pt x="1373420" y="636692"/>
                  <a:pt x="1127265" y="1253385"/>
                </a:cubicBezTo>
                <a:lnTo>
                  <a:pt x="1232040" y="1253385"/>
                </a:lnTo>
                <a:lnTo>
                  <a:pt x="1022490" y="1462935"/>
                </a:lnTo>
                <a:lnTo>
                  <a:pt x="812940" y="125338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7730827" y="4518012"/>
            <a:ext cx="121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Lyon</a:t>
            </a:r>
            <a:endParaRPr lang="en-US" sz="1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7" y="785886"/>
            <a:ext cx="3150937" cy="8822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284" y="1889679"/>
            <a:ext cx="2724069" cy="233569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84" y="4661822"/>
            <a:ext cx="2333951" cy="1619476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6610137" y="441005"/>
            <a:ext cx="2037144" cy="1302394"/>
            <a:chOff x="6565783" y="163213"/>
            <a:chExt cx="2037144" cy="1302394"/>
          </a:xfrm>
        </p:grpSpPr>
        <p:sp>
          <p:nvSpPr>
            <p:cNvPr id="18" name="ZoneTexte 17"/>
            <p:cNvSpPr txBox="1"/>
            <p:nvPr/>
          </p:nvSpPr>
          <p:spPr>
            <a:xfrm>
              <a:off x="6565783" y="1003942"/>
              <a:ext cx="2037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2015-2016</a:t>
              </a:r>
              <a:endParaRPr lang="en-US" b="1" dirty="0"/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648" y="163213"/>
              <a:ext cx="991396" cy="991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97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82" y="19050"/>
            <a:ext cx="6688183" cy="68580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347814" y="3350235"/>
            <a:ext cx="158994" cy="157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8047161" y="5551243"/>
            <a:ext cx="158994" cy="1575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8302502" y="4613397"/>
            <a:ext cx="158994" cy="157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9492395" y="2972166"/>
            <a:ext cx="158994" cy="157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9289441" y="3420874"/>
            <a:ext cx="158994" cy="157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0459390" y="3275110"/>
            <a:ext cx="121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München</a:t>
            </a:r>
            <a:endParaRPr lang="en-US" sz="1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9412898" y="3319373"/>
            <a:ext cx="121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Freiburg</a:t>
            </a:r>
            <a:endParaRPr lang="en-US" sz="1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9614910" y="2883417"/>
            <a:ext cx="121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Karlsruhe</a:t>
            </a:r>
            <a:endParaRPr lang="en-US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7730827" y="4518012"/>
            <a:ext cx="121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Lyon</a:t>
            </a:r>
            <a:endParaRPr lang="en-US" sz="1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959845" y="5471560"/>
            <a:ext cx="121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Montpellier</a:t>
            </a:r>
            <a:endParaRPr lang="en-US" sz="1400" b="1" dirty="0"/>
          </a:p>
        </p:txBody>
      </p:sp>
      <p:sp>
        <p:nvSpPr>
          <p:cNvPr id="18" name="Flèche : bas 10"/>
          <p:cNvSpPr/>
          <p:nvPr/>
        </p:nvSpPr>
        <p:spPr>
          <a:xfrm rot="3219531">
            <a:off x="8499198" y="3497302"/>
            <a:ext cx="985728" cy="2278633"/>
          </a:xfrm>
          <a:custGeom>
            <a:avLst/>
            <a:gdLst>
              <a:gd name="connsiteX0" fmla="*/ 0 w 419100"/>
              <a:gd name="connsiteY0" fmla="*/ 1543050 h 1752600"/>
              <a:gd name="connsiteX1" fmla="*/ 104775 w 419100"/>
              <a:gd name="connsiteY1" fmla="*/ 1543050 h 1752600"/>
              <a:gd name="connsiteX2" fmla="*/ 104775 w 419100"/>
              <a:gd name="connsiteY2" fmla="*/ 0 h 1752600"/>
              <a:gd name="connsiteX3" fmla="*/ 314325 w 419100"/>
              <a:gd name="connsiteY3" fmla="*/ 0 h 1752600"/>
              <a:gd name="connsiteX4" fmla="*/ 314325 w 419100"/>
              <a:gd name="connsiteY4" fmla="*/ 1543050 h 1752600"/>
              <a:gd name="connsiteX5" fmla="*/ 419100 w 419100"/>
              <a:gd name="connsiteY5" fmla="*/ 1543050 h 1752600"/>
              <a:gd name="connsiteX6" fmla="*/ 209550 w 419100"/>
              <a:gd name="connsiteY6" fmla="*/ 1752600 h 1752600"/>
              <a:gd name="connsiteX7" fmla="*/ 0 w 419100"/>
              <a:gd name="connsiteY7" fmla="*/ 1543050 h 1752600"/>
              <a:gd name="connsiteX0" fmla="*/ 0 w 419100"/>
              <a:gd name="connsiteY0" fmla="*/ 1552472 h 1762022"/>
              <a:gd name="connsiteX1" fmla="*/ 104775 w 419100"/>
              <a:gd name="connsiteY1" fmla="*/ 1552472 h 1762022"/>
              <a:gd name="connsiteX2" fmla="*/ 300639 w 419100"/>
              <a:gd name="connsiteY2" fmla="*/ 0 h 1762022"/>
              <a:gd name="connsiteX3" fmla="*/ 314325 w 419100"/>
              <a:gd name="connsiteY3" fmla="*/ 9422 h 1762022"/>
              <a:gd name="connsiteX4" fmla="*/ 314325 w 419100"/>
              <a:gd name="connsiteY4" fmla="*/ 1552472 h 1762022"/>
              <a:gd name="connsiteX5" fmla="*/ 419100 w 419100"/>
              <a:gd name="connsiteY5" fmla="*/ 1552472 h 1762022"/>
              <a:gd name="connsiteX6" fmla="*/ 209550 w 419100"/>
              <a:gd name="connsiteY6" fmla="*/ 1762022 h 1762022"/>
              <a:gd name="connsiteX7" fmla="*/ 0 w 419100"/>
              <a:gd name="connsiteY7" fmla="*/ 1552472 h 1762022"/>
              <a:gd name="connsiteX0" fmla="*/ 0 w 419100"/>
              <a:gd name="connsiteY0" fmla="*/ 1543050 h 1752600"/>
              <a:gd name="connsiteX1" fmla="*/ 104775 w 419100"/>
              <a:gd name="connsiteY1" fmla="*/ 1543050 h 1752600"/>
              <a:gd name="connsiteX2" fmla="*/ 314325 w 419100"/>
              <a:gd name="connsiteY2" fmla="*/ 0 h 1752600"/>
              <a:gd name="connsiteX3" fmla="*/ 314325 w 419100"/>
              <a:gd name="connsiteY3" fmla="*/ 1543050 h 1752600"/>
              <a:gd name="connsiteX4" fmla="*/ 419100 w 419100"/>
              <a:gd name="connsiteY4" fmla="*/ 1543050 h 1752600"/>
              <a:gd name="connsiteX5" fmla="*/ 209550 w 419100"/>
              <a:gd name="connsiteY5" fmla="*/ 1752600 h 1752600"/>
              <a:gd name="connsiteX6" fmla="*/ 0 w 419100"/>
              <a:gd name="connsiteY6" fmla="*/ 1543050 h 1752600"/>
              <a:gd name="connsiteX0" fmla="*/ 812940 w 1232040"/>
              <a:gd name="connsiteY0" fmla="*/ 1178532 h 1388082"/>
              <a:gd name="connsiteX1" fmla="*/ 917715 w 1232040"/>
              <a:gd name="connsiteY1" fmla="*/ 1178532 h 1388082"/>
              <a:gd name="connsiteX2" fmla="*/ 0 w 1232040"/>
              <a:gd name="connsiteY2" fmla="*/ 0 h 1388082"/>
              <a:gd name="connsiteX3" fmla="*/ 1127265 w 1232040"/>
              <a:gd name="connsiteY3" fmla="*/ 1178532 h 1388082"/>
              <a:gd name="connsiteX4" fmla="*/ 1232040 w 1232040"/>
              <a:gd name="connsiteY4" fmla="*/ 1178532 h 1388082"/>
              <a:gd name="connsiteX5" fmla="*/ 1022490 w 1232040"/>
              <a:gd name="connsiteY5" fmla="*/ 1388082 h 1388082"/>
              <a:gd name="connsiteX6" fmla="*/ 812940 w 1232040"/>
              <a:gd name="connsiteY6" fmla="*/ 1178532 h 1388082"/>
              <a:gd name="connsiteX0" fmla="*/ 812940 w 1232040"/>
              <a:gd name="connsiteY0" fmla="*/ 1242129 h 1451679"/>
              <a:gd name="connsiteX1" fmla="*/ 917715 w 1232040"/>
              <a:gd name="connsiteY1" fmla="*/ 1242129 h 1451679"/>
              <a:gd name="connsiteX2" fmla="*/ 0 w 1232040"/>
              <a:gd name="connsiteY2" fmla="*/ 63597 h 1451679"/>
              <a:gd name="connsiteX3" fmla="*/ 1127265 w 1232040"/>
              <a:gd name="connsiteY3" fmla="*/ 1242129 h 1451679"/>
              <a:gd name="connsiteX4" fmla="*/ 1232040 w 1232040"/>
              <a:gd name="connsiteY4" fmla="*/ 1242129 h 1451679"/>
              <a:gd name="connsiteX5" fmla="*/ 1022490 w 1232040"/>
              <a:gd name="connsiteY5" fmla="*/ 1451679 h 1451679"/>
              <a:gd name="connsiteX6" fmla="*/ 812940 w 1232040"/>
              <a:gd name="connsiteY6" fmla="*/ 1242129 h 1451679"/>
              <a:gd name="connsiteX0" fmla="*/ 812940 w 1232040"/>
              <a:gd name="connsiteY0" fmla="*/ 1253385 h 1462935"/>
              <a:gd name="connsiteX1" fmla="*/ 917715 w 1232040"/>
              <a:gd name="connsiteY1" fmla="*/ 1253385 h 1462935"/>
              <a:gd name="connsiteX2" fmla="*/ 0 w 1232040"/>
              <a:gd name="connsiteY2" fmla="*/ 74853 h 1462935"/>
              <a:gd name="connsiteX3" fmla="*/ 1127265 w 1232040"/>
              <a:gd name="connsiteY3" fmla="*/ 1253385 h 1462935"/>
              <a:gd name="connsiteX4" fmla="*/ 1232040 w 1232040"/>
              <a:gd name="connsiteY4" fmla="*/ 1253385 h 1462935"/>
              <a:gd name="connsiteX5" fmla="*/ 1022490 w 1232040"/>
              <a:gd name="connsiteY5" fmla="*/ 1462935 h 1462935"/>
              <a:gd name="connsiteX6" fmla="*/ 812940 w 1232040"/>
              <a:gd name="connsiteY6" fmla="*/ 1253385 h 1462935"/>
              <a:gd name="connsiteX0" fmla="*/ 812940 w 1232040"/>
              <a:gd name="connsiteY0" fmla="*/ 1253385 h 1462935"/>
              <a:gd name="connsiteX1" fmla="*/ 917715 w 1232040"/>
              <a:gd name="connsiteY1" fmla="*/ 1253385 h 1462935"/>
              <a:gd name="connsiteX2" fmla="*/ 0 w 1232040"/>
              <a:gd name="connsiteY2" fmla="*/ 74853 h 1462935"/>
              <a:gd name="connsiteX3" fmla="*/ 1127265 w 1232040"/>
              <a:gd name="connsiteY3" fmla="*/ 1253385 h 1462935"/>
              <a:gd name="connsiteX4" fmla="*/ 1232040 w 1232040"/>
              <a:gd name="connsiteY4" fmla="*/ 1253385 h 1462935"/>
              <a:gd name="connsiteX5" fmla="*/ 1022490 w 1232040"/>
              <a:gd name="connsiteY5" fmla="*/ 1462935 h 1462935"/>
              <a:gd name="connsiteX6" fmla="*/ 812940 w 1232040"/>
              <a:gd name="connsiteY6" fmla="*/ 1253385 h 1462935"/>
              <a:gd name="connsiteX0" fmla="*/ 812940 w 1232040"/>
              <a:gd name="connsiteY0" fmla="*/ 1253385 h 1462935"/>
              <a:gd name="connsiteX1" fmla="*/ 917715 w 1232040"/>
              <a:gd name="connsiteY1" fmla="*/ 1253385 h 1462935"/>
              <a:gd name="connsiteX2" fmla="*/ 0 w 1232040"/>
              <a:gd name="connsiteY2" fmla="*/ 74853 h 1462935"/>
              <a:gd name="connsiteX3" fmla="*/ 1127265 w 1232040"/>
              <a:gd name="connsiteY3" fmla="*/ 1253385 h 1462935"/>
              <a:gd name="connsiteX4" fmla="*/ 1232040 w 1232040"/>
              <a:gd name="connsiteY4" fmla="*/ 1253385 h 1462935"/>
              <a:gd name="connsiteX5" fmla="*/ 1022490 w 1232040"/>
              <a:gd name="connsiteY5" fmla="*/ 1462935 h 1462935"/>
              <a:gd name="connsiteX6" fmla="*/ 812940 w 1232040"/>
              <a:gd name="connsiteY6" fmla="*/ 1253385 h 146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2040" h="1462935">
                <a:moveTo>
                  <a:pt x="812940" y="1253385"/>
                </a:moveTo>
                <a:lnTo>
                  <a:pt x="917715" y="1253385"/>
                </a:lnTo>
                <a:cubicBezTo>
                  <a:pt x="1268021" y="618440"/>
                  <a:pt x="1108142" y="-86132"/>
                  <a:pt x="0" y="74853"/>
                </a:cubicBezTo>
                <a:cubicBezTo>
                  <a:pt x="1076810" y="-266745"/>
                  <a:pt x="1373420" y="636692"/>
                  <a:pt x="1127265" y="1253385"/>
                </a:cubicBezTo>
                <a:lnTo>
                  <a:pt x="1232040" y="1253385"/>
                </a:lnTo>
                <a:lnTo>
                  <a:pt x="1022490" y="1462935"/>
                </a:lnTo>
                <a:lnTo>
                  <a:pt x="812940" y="125338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0" y="1934211"/>
            <a:ext cx="3545859" cy="126904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02" y="3564465"/>
            <a:ext cx="3625034" cy="892651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>
            <a:off x="6610137" y="441005"/>
            <a:ext cx="2037144" cy="1302394"/>
            <a:chOff x="6565783" y="163213"/>
            <a:chExt cx="2037144" cy="1302394"/>
          </a:xfrm>
        </p:grpSpPr>
        <p:sp>
          <p:nvSpPr>
            <p:cNvPr id="23" name="ZoneTexte 22"/>
            <p:cNvSpPr txBox="1"/>
            <p:nvPr/>
          </p:nvSpPr>
          <p:spPr>
            <a:xfrm>
              <a:off x="6565783" y="1003942"/>
              <a:ext cx="2037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2017</a:t>
              </a:r>
              <a:endParaRPr lang="en-US" b="1" dirty="0"/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648" y="163213"/>
              <a:ext cx="991396" cy="991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9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02" y="1985506"/>
            <a:ext cx="1078008" cy="14082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054" y="2059189"/>
            <a:ext cx="3171825" cy="7810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629" y="1914967"/>
            <a:ext cx="2976562" cy="181811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38919" y="1236679"/>
            <a:ext cx="212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2005</a:t>
            </a:r>
            <a:endParaRPr lang="en-US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8524423" y="1261452"/>
            <a:ext cx="212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2016</a:t>
            </a:r>
            <a:endParaRPr lang="en-US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774480" y="1245237"/>
            <a:ext cx="212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2012</a:t>
            </a:r>
            <a:endParaRPr lang="en-US" sz="24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67" y="4303077"/>
            <a:ext cx="3395787" cy="1697894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856267" y="15199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Histoire</a:t>
            </a:r>
            <a:endParaRPr lang="en-US" sz="3600" dirty="0"/>
          </a:p>
        </p:txBody>
      </p:sp>
      <p:sp>
        <p:nvSpPr>
          <p:cNvPr id="14" name="Flèche : droite 13"/>
          <p:cNvSpPr/>
          <p:nvPr/>
        </p:nvSpPr>
        <p:spPr>
          <a:xfrm>
            <a:off x="1072154" y="1573487"/>
            <a:ext cx="9531626" cy="348905"/>
          </a:xfrm>
          <a:prstGeom prst="rightArrow">
            <a:avLst/>
          </a:prstGeom>
          <a:gradFill flip="none" rotWithShape="1">
            <a:gsLst>
              <a:gs pos="0">
                <a:srgbClr val="CC6600"/>
              </a:gs>
              <a:gs pos="47000">
                <a:srgbClr val="CC6600"/>
              </a:gs>
              <a:gs pos="83000">
                <a:srgbClr val="FFC000"/>
              </a:gs>
              <a:gs pos="100000">
                <a:srgbClr val="FFC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632" y="3957362"/>
            <a:ext cx="5389559" cy="23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0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708191" y="2196352"/>
            <a:ext cx="10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IMU</a:t>
            </a:r>
            <a:endParaRPr lang="en-US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8170862" y="2291620"/>
            <a:ext cx="1342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Linux Embarqué</a:t>
            </a:r>
            <a:endParaRPr lang="en-US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981" y="2229830"/>
            <a:ext cx="630382" cy="7429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91" y="3565084"/>
            <a:ext cx="2907506" cy="1775936"/>
          </a:xfrm>
          <a:prstGeom prst="rect">
            <a:avLst/>
          </a:prstGeom>
        </p:spPr>
      </p:pic>
      <p:sp>
        <p:nvSpPr>
          <p:cNvPr id="17" name="Flèche : bas 12"/>
          <p:cNvSpPr/>
          <p:nvPr/>
        </p:nvSpPr>
        <p:spPr>
          <a:xfrm>
            <a:off x="5806569" y="2945120"/>
            <a:ext cx="306597" cy="619964"/>
          </a:xfrm>
          <a:custGeom>
            <a:avLst/>
            <a:gdLst>
              <a:gd name="connsiteX0" fmla="*/ 0 w 306597"/>
              <a:gd name="connsiteY0" fmla="*/ 584905 h 738203"/>
              <a:gd name="connsiteX1" fmla="*/ 76649 w 306597"/>
              <a:gd name="connsiteY1" fmla="*/ 584905 h 738203"/>
              <a:gd name="connsiteX2" fmla="*/ 76649 w 306597"/>
              <a:gd name="connsiteY2" fmla="*/ 0 h 738203"/>
              <a:gd name="connsiteX3" fmla="*/ 229948 w 306597"/>
              <a:gd name="connsiteY3" fmla="*/ 0 h 738203"/>
              <a:gd name="connsiteX4" fmla="*/ 229948 w 306597"/>
              <a:gd name="connsiteY4" fmla="*/ 584905 h 738203"/>
              <a:gd name="connsiteX5" fmla="*/ 306597 w 306597"/>
              <a:gd name="connsiteY5" fmla="*/ 584905 h 738203"/>
              <a:gd name="connsiteX6" fmla="*/ 153299 w 306597"/>
              <a:gd name="connsiteY6" fmla="*/ 738203 h 738203"/>
              <a:gd name="connsiteX7" fmla="*/ 0 w 306597"/>
              <a:gd name="connsiteY7" fmla="*/ 584905 h 738203"/>
              <a:gd name="connsiteX0" fmla="*/ 0 w 306597"/>
              <a:gd name="connsiteY0" fmla="*/ 584905 h 738203"/>
              <a:gd name="connsiteX1" fmla="*/ 76649 w 306597"/>
              <a:gd name="connsiteY1" fmla="*/ 584905 h 738203"/>
              <a:gd name="connsiteX2" fmla="*/ 229948 w 306597"/>
              <a:gd name="connsiteY2" fmla="*/ 0 h 738203"/>
              <a:gd name="connsiteX3" fmla="*/ 229948 w 306597"/>
              <a:gd name="connsiteY3" fmla="*/ 584905 h 738203"/>
              <a:gd name="connsiteX4" fmla="*/ 306597 w 306597"/>
              <a:gd name="connsiteY4" fmla="*/ 584905 h 738203"/>
              <a:gd name="connsiteX5" fmla="*/ 153299 w 306597"/>
              <a:gd name="connsiteY5" fmla="*/ 738203 h 738203"/>
              <a:gd name="connsiteX6" fmla="*/ 0 w 306597"/>
              <a:gd name="connsiteY6" fmla="*/ 584905 h 738203"/>
              <a:gd name="connsiteX0" fmla="*/ 0 w 306597"/>
              <a:gd name="connsiteY0" fmla="*/ 584905 h 738203"/>
              <a:gd name="connsiteX1" fmla="*/ 76649 w 306597"/>
              <a:gd name="connsiteY1" fmla="*/ 584905 h 738203"/>
              <a:gd name="connsiteX2" fmla="*/ 151208 w 306597"/>
              <a:gd name="connsiteY2" fmla="*/ 0 h 738203"/>
              <a:gd name="connsiteX3" fmla="*/ 229948 w 306597"/>
              <a:gd name="connsiteY3" fmla="*/ 584905 h 738203"/>
              <a:gd name="connsiteX4" fmla="*/ 306597 w 306597"/>
              <a:gd name="connsiteY4" fmla="*/ 584905 h 738203"/>
              <a:gd name="connsiteX5" fmla="*/ 153299 w 306597"/>
              <a:gd name="connsiteY5" fmla="*/ 738203 h 738203"/>
              <a:gd name="connsiteX6" fmla="*/ 0 w 306597"/>
              <a:gd name="connsiteY6" fmla="*/ 584905 h 73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597" h="738203">
                <a:moveTo>
                  <a:pt x="0" y="584905"/>
                </a:moveTo>
                <a:lnTo>
                  <a:pt x="76649" y="584905"/>
                </a:lnTo>
                <a:lnTo>
                  <a:pt x="151208" y="0"/>
                </a:lnTo>
                <a:lnTo>
                  <a:pt x="229948" y="584905"/>
                </a:lnTo>
                <a:lnTo>
                  <a:pt x="306597" y="584905"/>
                </a:lnTo>
                <a:lnTo>
                  <a:pt x="153299" y="738203"/>
                </a:lnTo>
                <a:lnTo>
                  <a:pt x="0" y="58490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èche : bas 12"/>
          <p:cNvSpPr/>
          <p:nvPr/>
        </p:nvSpPr>
        <p:spPr>
          <a:xfrm rot="3135470">
            <a:off x="7348682" y="2605998"/>
            <a:ext cx="306597" cy="1721805"/>
          </a:xfrm>
          <a:custGeom>
            <a:avLst/>
            <a:gdLst>
              <a:gd name="connsiteX0" fmla="*/ 0 w 306597"/>
              <a:gd name="connsiteY0" fmla="*/ 584905 h 738203"/>
              <a:gd name="connsiteX1" fmla="*/ 76649 w 306597"/>
              <a:gd name="connsiteY1" fmla="*/ 584905 h 738203"/>
              <a:gd name="connsiteX2" fmla="*/ 76649 w 306597"/>
              <a:gd name="connsiteY2" fmla="*/ 0 h 738203"/>
              <a:gd name="connsiteX3" fmla="*/ 229948 w 306597"/>
              <a:gd name="connsiteY3" fmla="*/ 0 h 738203"/>
              <a:gd name="connsiteX4" fmla="*/ 229948 w 306597"/>
              <a:gd name="connsiteY4" fmla="*/ 584905 h 738203"/>
              <a:gd name="connsiteX5" fmla="*/ 306597 w 306597"/>
              <a:gd name="connsiteY5" fmla="*/ 584905 h 738203"/>
              <a:gd name="connsiteX6" fmla="*/ 153299 w 306597"/>
              <a:gd name="connsiteY6" fmla="*/ 738203 h 738203"/>
              <a:gd name="connsiteX7" fmla="*/ 0 w 306597"/>
              <a:gd name="connsiteY7" fmla="*/ 584905 h 738203"/>
              <a:gd name="connsiteX0" fmla="*/ 0 w 306597"/>
              <a:gd name="connsiteY0" fmla="*/ 584905 h 738203"/>
              <a:gd name="connsiteX1" fmla="*/ 76649 w 306597"/>
              <a:gd name="connsiteY1" fmla="*/ 584905 h 738203"/>
              <a:gd name="connsiteX2" fmla="*/ 229948 w 306597"/>
              <a:gd name="connsiteY2" fmla="*/ 0 h 738203"/>
              <a:gd name="connsiteX3" fmla="*/ 229948 w 306597"/>
              <a:gd name="connsiteY3" fmla="*/ 584905 h 738203"/>
              <a:gd name="connsiteX4" fmla="*/ 306597 w 306597"/>
              <a:gd name="connsiteY4" fmla="*/ 584905 h 738203"/>
              <a:gd name="connsiteX5" fmla="*/ 153299 w 306597"/>
              <a:gd name="connsiteY5" fmla="*/ 738203 h 738203"/>
              <a:gd name="connsiteX6" fmla="*/ 0 w 306597"/>
              <a:gd name="connsiteY6" fmla="*/ 584905 h 738203"/>
              <a:gd name="connsiteX0" fmla="*/ 0 w 306597"/>
              <a:gd name="connsiteY0" fmla="*/ 584905 h 738203"/>
              <a:gd name="connsiteX1" fmla="*/ 76649 w 306597"/>
              <a:gd name="connsiteY1" fmla="*/ 584905 h 738203"/>
              <a:gd name="connsiteX2" fmla="*/ 151208 w 306597"/>
              <a:gd name="connsiteY2" fmla="*/ 0 h 738203"/>
              <a:gd name="connsiteX3" fmla="*/ 229948 w 306597"/>
              <a:gd name="connsiteY3" fmla="*/ 584905 h 738203"/>
              <a:gd name="connsiteX4" fmla="*/ 306597 w 306597"/>
              <a:gd name="connsiteY4" fmla="*/ 584905 h 738203"/>
              <a:gd name="connsiteX5" fmla="*/ 153299 w 306597"/>
              <a:gd name="connsiteY5" fmla="*/ 738203 h 738203"/>
              <a:gd name="connsiteX6" fmla="*/ 0 w 306597"/>
              <a:gd name="connsiteY6" fmla="*/ 584905 h 73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597" h="738203">
                <a:moveTo>
                  <a:pt x="0" y="584905"/>
                </a:moveTo>
                <a:lnTo>
                  <a:pt x="76649" y="584905"/>
                </a:lnTo>
                <a:lnTo>
                  <a:pt x="151208" y="0"/>
                </a:lnTo>
                <a:lnTo>
                  <a:pt x="229948" y="584905"/>
                </a:lnTo>
                <a:lnTo>
                  <a:pt x="306597" y="584905"/>
                </a:lnTo>
                <a:lnTo>
                  <a:pt x="153299" y="738203"/>
                </a:lnTo>
                <a:lnTo>
                  <a:pt x="0" y="58490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7" y="2205154"/>
            <a:ext cx="661180" cy="66118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3118433" y="2380271"/>
            <a:ext cx="10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/>
              <a:t>GPS</a:t>
            </a:r>
            <a:endParaRPr lang="en-US" b="1" dirty="0"/>
          </a:p>
        </p:txBody>
      </p:sp>
      <p:sp>
        <p:nvSpPr>
          <p:cNvPr id="24" name="Flèche : bas 12"/>
          <p:cNvSpPr/>
          <p:nvPr/>
        </p:nvSpPr>
        <p:spPr>
          <a:xfrm rot="18484826">
            <a:off x="4100454" y="2588714"/>
            <a:ext cx="306597" cy="1721805"/>
          </a:xfrm>
          <a:custGeom>
            <a:avLst/>
            <a:gdLst>
              <a:gd name="connsiteX0" fmla="*/ 0 w 306597"/>
              <a:gd name="connsiteY0" fmla="*/ 584905 h 738203"/>
              <a:gd name="connsiteX1" fmla="*/ 76649 w 306597"/>
              <a:gd name="connsiteY1" fmla="*/ 584905 h 738203"/>
              <a:gd name="connsiteX2" fmla="*/ 76649 w 306597"/>
              <a:gd name="connsiteY2" fmla="*/ 0 h 738203"/>
              <a:gd name="connsiteX3" fmla="*/ 229948 w 306597"/>
              <a:gd name="connsiteY3" fmla="*/ 0 h 738203"/>
              <a:gd name="connsiteX4" fmla="*/ 229948 w 306597"/>
              <a:gd name="connsiteY4" fmla="*/ 584905 h 738203"/>
              <a:gd name="connsiteX5" fmla="*/ 306597 w 306597"/>
              <a:gd name="connsiteY5" fmla="*/ 584905 h 738203"/>
              <a:gd name="connsiteX6" fmla="*/ 153299 w 306597"/>
              <a:gd name="connsiteY6" fmla="*/ 738203 h 738203"/>
              <a:gd name="connsiteX7" fmla="*/ 0 w 306597"/>
              <a:gd name="connsiteY7" fmla="*/ 584905 h 738203"/>
              <a:gd name="connsiteX0" fmla="*/ 0 w 306597"/>
              <a:gd name="connsiteY0" fmla="*/ 584905 h 738203"/>
              <a:gd name="connsiteX1" fmla="*/ 76649 w 306597"/>
              <a:gd name="connsiteY1" fmla="*/ 584905 h 738203"/>
              <a:gd name="connsiteX2" fmla="*/ 229948 w 306597"/>
              <a:gd name="connsiteY2" fmla="*/ 0 h 738203"/>
              <a:gd name="connsiteX3" fmla="*/ 229948 w 306597"/>
              <a:gd name="connsiteY3" fmla="*/ 584905 h 738203"/>
              <a:gd name="connsiteX4" fmla="*/ 306597 w 306597"/>
              <a:gd name="connsiteY4" fmla="*/ 584905 h 738203"/>
              <a:gd name="connsiteX5" fmla="*/ 153299 w 306597"/>
              <a:gd name="connsiteY5" fmla="*/ 738203 h 738203"/>
              <a:gd name="connsiteX6" fmla="*/ 0 w 306597"/>
              <a:gd name="connsiteY6" fmla="*/ 584905 h 738203"/>
              <a:gd name="connsiteX0" fmla="*/ 0 w 306597"/>
              <a:gd name="connsiteY0" fmla="*/ 584905 h 738203"/>
              <a:gd name="connsiteX1" fmla="*/ 76649 w 306597"/>
              <a:gd name="connsiteY1" fmla="*/ 584905 h 738203"/>
              <a:gd name="connsiteX2" fmla="*/ 151208 w 306597"/>
              <a:gd name="connsiteY2" fmla="*/ 0 h 738203"/>
              <a:gd name="connsiteX3" fmla="*/ 229948 w 306597"/>
              <a:gd name="connsiteY3" fmla="*/ 584905 h 738203"/>
              <a:gd name="connsiteX4" fmla="*/ 306597 w 306597"/>
              <a:gd name="connsiteY4" fmla="*/ 584905 h 738203"/>
              <a:gd name="connsiteX5" fmla="*/ 153299 w 306597"/>
              <a:gd name="connsiteY5" fmla="*/ 738203 h 738203"/>
              <a:gd name="connsiteX6" fmla="*/ 0 w 306597"/>
              <a:gd name="connsiteY6" fmla="*/ 584905 h 73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597" h="738203">
                <a:moveTo>
                  <a:pt x="0" y="584905"/>
                </a:moveTo>
                <a:lnTo>
                  <a:pt x="76649" y="584905"/>
                </a:lnTo>
                <a:lnTo>
                  <a:pt x="151208" y="0"/>
                </a:lnTo>
                <a:lnTo>
                  <a:pt x="229948" y="584905"/>
                </a:lnTo>
                <a:lnTo>
                  <a:pt x="306597" y="584905"/>
                </a:lnTo>
                <a:lnTo>
                  <a:pt x="153299" y="738203"/>
                </a:lnTo>
                <a:lnTo>
                  <a:pt x="0" y="58490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èche : bas 12"/>
          <p:cNvSpPr/>
          <p:nvPr/>
        </p:nvSpPr>
        <p:spPr>
          <a:xfrm rot="5400000">
            <a:off x="7883214" y="3703639"/>
            <a:ext cx="306597" cy="1721805"/>
          </a:xfrm>
          <a:custGeom>
            <a:avLst/>
            <a:gdLst>
              <a:gd name="connsiteX0" fmla="*/ 0 w 306597"/>
              <a:gd name="connsiteY0" fmla="*/ 584905 h 738203"/>
              <a:gd name="connsiteX1" fmla="*/ 76649 w 306597"/>
              <a:gd name="connsiteY1" fmla="*/ 584905 h 738203"/>
              <a:gd name="connsiteX2" fmla="*/ 76649 w 306597"/>
              <a:gd name="connsiteY2" fmla="*/ 0 h 738203"/>
              <a:gd name="connsiteX3" fmla="*/ 229948 w 306597"/>
              <a:gd name="connsiteY3" fmla="*/ 0 h 738203"/>
              <a:gd name="connsiteX4" fmla="*/ 229948 w 306597"/>
              <a:gd name="connsiteY4" fmla="*/ 584905 h 738203"/>
              <a:gd name="connsiteX5" fmla="*/ 306597 w 306597"/>
              <a:gd name="connsiteY5" fmla="*/ 584905 h 738203"/>
              <a:gd name="connsiteX6" fmla="*/ 153299 w 306597"/>
              <a:gd name="connsiteY6" fmla="*/ 738203 h 738203"/>
              <a:gd name="connsiteX7" fmla="*/ 0 w 306597"/>
              <a:gd name="connsiteY7" fmla="*/ 584905 h 738203"/>
              <a:gd name="connsiteX0" fmla="*/ 0 w 306597"/>
              <a:gd name="connsiteY0" fmla="*/ 584905 h 738203"/>
              <a:gd name="connsiteX1" fmla="*/ 76649 w 306597"/>
              <a:gd name="connsiteY1" fmla="*/ 584905 h 738203"/>
              <a:gd name="connsiteX2" fmla="*/ 229948 w 306597"/>
              <a:gd name="connsiteY2" fmla="*/ 0 h 738203"/>
              <a:gd name="connsiteX3" fmla="*/ 229948 w 306597"/>
              <a:gd name="connsiteY3" fmla="*/ 584905 h 738203"/>
              <a:gd name="connsiteX4" fmla="*/ 306597 w 306597"/>
              <a:gd name="connsiteY4" fmla="*/ 584905 h 738203"/>
              <a:gd name="connsiteX5" fmla="*/ 153299 w 306597"/>
              <a:gd name="connsiteY5" fmla="*/ 738203 h 738203"/>
              <a:gd name="connsiteX6" fmla="*/ 0 w 306597"/>
              <a:gd name="connsiteY6" fmla="*/ 584905 h 738203"/>
              <a:gd name="connsiteX0" fmla="*/ 0 w 306597"/>
              <a:gd name="connsiteY0" fmla="*/ 584905 h 738203"/>
              <a:gd name="connsiteX1" fmla="*/ 76649 w 306597"/>
              <a:gd name="connsiteY1" fmla="*/ 584905 h 738203"/>
              <a:gd name="connsiteX2" fmla="*/ 151208 w 306597"/>
              <a:gd name="connsiteY2" fmla="*/ 0 h 738203"/>
              <a:gd name="connsiteX3" fmla="*/ 229948 w 306597"/>
              <a:gd name="connsiteY3" fmla="*/ 584905 h 738203"/>
              <a:gd name="connsiteX4" fmla="*/ 306597 w 306597"/>
              <a:gd name="connsiteY4" fmla="*/ 584905 h 738203"/>
              <a:gd name="connsiteX5" fmla="*/ 153299 w 306597"/>
              <a:gd name="connsiteY5" fmla="*/ 738203 h 738203"/>
              <a:gd name="connsiteX6" fmla="*/ 0 w 306597"/>
              <a:gd name="connsiteY6" fmla="*/ 584905 h 73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597" h="738203">
                <a:moveTo>
                  <a:pt x="0" y="584905"/>
                </a:moveTo>
                <a:lnTo>
                  <a:pt x="76649" y="584905"/>
                </a:lnTo>
                <a:lnTo>
                  <a:pt x="151208" y="0"/>
                </a:lnTo>
                <a:lnTo>
                  <a:pt x="229948" y="584905"/>
                </a:lnTo>
                <a:lnTo>
                  <a:pt x="306597" y="584905"/>
                </a:lnTo>
                <a:lnTo>
                  <a:pt x="153299" y="738203"/>
                </a:lnTo>
                <a:lnTo>
                  <a:pt x="0" y="584905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59" y="4101262"/>
            <a:ext cx="975357" cy="975357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9882" y="4085277"/>
            <a:ext cx="964407" cy="958527"/>
          </a:xfrm>
          <a:prstGeom prst="rect">
            <a:avLst/>
          </a:prstGeom>
        </p:spPr>
      </p:pic>
      <p:sp>
        <p:nvSpPr>
          <p:cNvPr id="28" name="Flèche : bas 12"/>
          <p:cNvSpPr/>
          <p:nvPr/>
        </p:nvSpPr>
        <p:spPr>
          <a:xfrm rot="16200000">
            <a:off x="3587390" y="3703639"/>
            <a:ext cx="306597" cy="1721805"/>
          </a:xfrm>
          <a:custGeom>
            <a:avLst/>
            <a:gdLst>
              <a:gd name="connsiteX0" fmla="*/ 0 w 306597"/>
              <a:gd name="connsiteY0" fmla="*/ 584905 h 738203"/>
              <a:gd name="connsiteX1" fmla="*/ 76649 w 306597"/>
              <a:gd name="connsiteY1" fmla="*/ 584905 h 738203"/>
              <a:gd name="connsiteX2" fmla="*/ 76649 w 306597"/>
              <a:gd name="connsiteY2" fmla="*/ 0 h 738203"/>
              <a:gd name="connsiteX3" fmla="*/ 229948 w 306597"/>
              <a:gd name="connsiteY3" fmla="*/ 0 h 738203"/>
              <a:gd name="connsiteX4" fmla="*/ 229948 w 306597"/>
              <a:gd name="connsiteY4" fmla="*/ 584905 h 738203"/>
              <a:gd name="connsiteX5" fmla="*/ 306597 w 306597"/>
              <a:gd name="connsiteY5" fmla="*/ 584905 h 738203"/>
              <a:gd name="connsiteX6" fmla="*/ 153299 w 306597"/>
              <a:gd name="connsiteY6" fmla="*/ 738203 h 738203"/>
              <a:gd name="connsiteX7" fmla="*/ 0 w 306597"/>
              <a:gd name="connsiteY7" fmla="*/ 584905 h 738203"/>
              <a:gd name="connsiteX0" fmla="*/ 0 w 306597"/>
              <a:gd name="connsiteY0" fmla="*/ 584905 h 738203"/>
              <a:gd name="connsiteX1" fmla="*/ 76649 w 306597"/>
              <a:gd name="connsiteY1" fmla="*/ 584905 h 738203"/>
              <a:gd name="connsiteX2" fmla="*/ 229948 w 306597"/>
              <a:gd name="connsiteY2" fmla="*/ 0 h 738203"/>
              <a:gd name="connsiteX3" fmla="*/ 229948 w 306597"/>
              <a:gd name="connsiteY3" fmla="*/ 584905 h 738203"/>
              <a:gd name="connsiteX4" fmla="*/ 306597 w 306597"/>
              <a:gd name="connsiteY4" fmla="*/ 584905 h 738203"/>
              <a:gd name="connsiteX5" fmla="*/ 153299 w 306597"/>
              <a:gd name="connsiteY5" fmla="*/ 738203 h 738203"/>
              <a:gd name="connsiteX6" fmla="*/ 0 w 306597"/>
              <a:gd name="connsiteY6" fmla="*/ 584905 h 738203"/>
              <a:gd name="connsiteX0" fmla="*/ 0 w 306597"/>
              <a:gd name="connsiteY0" fmla="*/ 584905 h 738203"/>
              <a:gd name="connsiteX1" fmla="*/ 76649 w 306597"/>
              <a:gd name="connsiteY1" fmla="*/ 584905 h 738203"/>
              <a:gd name="connsiteX2" fmla="*/ 151208 w 306597"/>
              <a:gd name="connsiteY2" fmla="*/ 0 h 738203"/>
              <a:gd name="connsiteX3" fmla="*/ 229948 w 306597"/>
              <a:gd name="connsiteY3" fmla="*/ 584905 h 738203"/>
              <a:gd name="connsiteX4" fmla="*/ 306597 w 306597"/>
              <a:gd name="connsiteY4" fmla="*/ 584905 h 738203"/>
              <a:gd name="connsiteX5" fmla="*/ 153299 w 306597"/>
              <a:gd name="connsiteY5" fmla="*/ 738203 h 738203"/>
              <a:gd name="connsiteX6" fmla="*/ 0 w 306597"/>
              <a:gd name="connsiteY6" fmla="*/ 584905 h 73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597" h="738203">
                <a:moveTo>
                  <a:pt x="0" y="584905"/>
                </a:moveTo>
                <a:lnTo>
                  <a:pt x="76649" y="584905"/>
                </a:lnTo>
                <a:lnTo>
                  <a:pt x="151208" y="0"/>
                </a:lnTo>
                <a:lnTo>
                  <a:pt x="229948" y="584905"/>
                </a:lnTo>
                <a:lnTo>
                  <a:pt x="306597" y="584905"/>
                </a:lnTo>
                <a:lnTo>
                  <a:pt x="153299" y="738203"/>
                </a:lnTo>
                <a:lnTo>
                  <a:pt x="0" y="58490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1694874" y="3701627"/>
            <a:ext cx="10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LiDAR</a:t>
            </a:r>
            <a:endParaRPr lang="en-US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9085849" y="3742851"/>
            <a:ext cx="10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Camera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856267" y="151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/>
              <a:t>Conception d’un système de localisation multi-capteurs dédié aux drones en milieux extérieurs inconnus</a:t>
            </a:r>
            <a:endParaRPr lang="en-US" sz="3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259" y="2063453"/>
            <a:ext cx="907155" cy="5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8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7" grpId="0" animBg="1"/>
      <p:bldP spid="18" grpId="0" animBg="1"/>
      <p:bldP spid="23" grpId="0"/>
      <p:bldP spid="24" grpId="0" animBg="1"/>
      <p:bldP spid="25" grpId="0" animBg="1"/>
      <p:bldP spid="28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212</Words>
  <Application>Microsoft Office PowerPoint</Application>
  <PresentationFormat>Grand écran</PresentationFormat>
  <Paragraphs>78</Paragraphs>
  <Slides>11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Thème Office</vt:lpstr>
      <vt:lpstr>Quentin PÉNTEK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Histoire</vt:lpstr>
      <vt:lpstr>Présentation PowerPoint</vt:lpstr>
      <vt:lpstr>Présentation PowerPoint</vt:lpstr>
      <vt:lpstr>Avancées des travaux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Quentin Pentek</dc:creator>
  <cp:lastModifiedBy>Quentin Pentek</cp:lastModifiedBy>
  <cp:revision>70</cp:revision>
  <dcterms:created xsi:type="dcterms:W3CDTF">2017-03-02T11:01:04Z</dcterms:created>
  <dcterms:modified xsi:type="dcterms:W3CDTF">2017-03-09T08:53:53Z</dcterms:modified>
</cp:coreProperties>
</file>