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7" r:id="rId1"/>
    <p:sldMasterId id="2147483946" r:id="rId2"/>
    <p:sldMasterId id="2147483939" r:id="rId3"/>
  </p:sldMasterIdLst>
  <p:notesMasterIdLst>
    <p:notesMasterId r:id="rId24"/>
  </p:notesMasterIdLst>
  <p:handoutMasterIdLst>
    <p:handoutMasterId r:id="rId25"/>
  </p:handoutMasterIdLst>
  <p:sldIdLst>
    <p:sldId id="358" r:id="rId4"/>
    <p:sldId id="359" r:id="rId5"/>
    <p:sldId id="372" r:id="rId6"/>
    <p:sldId id="366" r:id="rId7"/>
    <p:sldId id="373" r:id="rId8"/>
    <p:sldId id="399" r:id="rId9"/>
    <p:sldId id="398" r:id="rId10"/>
    <p:sldId id="367" r:id="rId11"/>
    <p:sldId id="368" r:id="rId12"/>
    <p:sldId id="369" r:id="rId13"/>
    <p:sldId id="370" r:id="rId14"/>
    <p:sldId id="375" r:id="rId15"/>
    <p:sldId id="376" r:id="rId16"/>
    <p:sldId id="383" r:id="rId17"/>
    <p:sldId id="377" r:id="rId18"/>
    <p:sldId id="391" r:id="rId19"/>
    <p:sldId id="400" r:id="rId20"/>
    <p:sldId id="396" r:id="rId21"/>
    <p:sldId id="401" r:id="rId22"/>
    <p:sldId id="397" r:id="rId23"/>
  </p:sldIdLst>
  <p:sldSz cx="9906000" cy="6858000" type="A4"/>
  <p:notesSz cx="6797675" cy="9874250"/>
  <p:custDataLst>
    <p:tags r:id="rId26"/>
  </p:custDataLst>
  <p:defaultTextStyle>
    <a:defPPr>
      <a:defRPr lang="de-DE"/>
    </a:defPPr>
    <a:lvl1pPr marL="0" algn="l" defTabSz="957756" rtl="0" eaLnBrk="1" latinLnBrk="0" hangingPunct="1">
      <a:defRPr sz="1900" kern="1200">
        <a:solidFill>
          <a:schemeClr val="tx1"/>
        </a:solidFill>
        <a:latin typeface="+mn-lt"/>
        <a:ea typeface="+mn-ea"/>
        <a:cs typeface="+mn-cs"/>
      </a:defRPr>
    </a:lvl1pPr>
    <a:lvl2pPr marL="478878" algn="l" defTabSz="957756" rtl="0" eaLnBrk="1" latinLnBrk="0" hangingPunct="1">
      <a:defRPr sz="1900" kern="1200">
        <a:solidFill>
          <a:schemeClr val="tx1"/>
        </a:solidFill>
        <a:latin typeface="+mn-lt"/>
        <a:ea typeface="+mn-ea"/>
        <a:cs typeface="+mn-cs"/>
      </a:defRPr>
    </a:lvl2pPr>
    <a:lvl3pPr marL="957756" algn="l" defTabSz="957756" rtl="0" eaLnBrk="1" latinLnBrk="0" hangingPunct="1">
      <a:defRPr sz="1900" kern="1200">
        <a:solidFill>
          <a:schemeClr val="tx1"/>
        </a:solidFill>
        <a:latin typeface="+mn-lt"/>
        <a:ea typeface="+mn-ea"/>
        <a:cs typeface="+mn-cs"/>
      </a:defRPr>
    </a:lvl3pPr>
    <a:lvl4pPr marL="1436634" algn="l" defTabSz="957756" rtl="0" eaLnBrk="1" latinLnBrk="0" hangingPunct="1">
      <a:defRPr sz="1900" kern="1200">
        <a:solidFill>
          <a:schemeClr val="tx1"/>
        </a:solidFill>
        <a:latin typeface="+mn-lt"/>
        <a:ea typeface="+mn-ea"/>
        <a:cs typeface="+mn-cs"/>
      </a:defRPr>
    </a:lvl4pPr>
    <a:lvl5pPr marL="1915510" algn="l" defTabSz="957756" rtl="0" eaLnBrk="1" latinLnBrk="0" hangingPunct="1">
      <a:defRPr sz="1900" kern="1200">
        <a:solidFill>
          <a:schemeClr val="tx1"/>
        </a:solidFill>
        <a:latin typeface="+mn-lt"/>
        <a:ea typeface="+mn-ea"/>
        <a:cs typeface="+mn-cs"/>
      </a:defRPr>
    </a:lvl5pPr>
    <a:lvl6pPr marL="2394388" algn="l" defTabSz="957756" rtl="0" eaLnBrk="1" latinLnBrk="0" hangingPunct="1">
      <a:defRPr sz="1900" kern="1200">
        <a:solidFill>
          <a:schemeClr val="tx1"/>
        </a:solidFill>
        <a:latin typeface="+mn-lt"/>
        <a:ea typeface="+mn-ea"/>
        <a:cs typeface="+mn-cs"/>
      </a:defRPr>
    </a:lvl6pPr>
    <a:lvl7pPr marL="2873265" algn="l" defTabSz="957756" rtl="0" eaLnBrk="1" latinLnBrk="0" hangingPunct="1">
      <a:defRPr sz="1900" kern="1200">
        <a:solidFill>
          <a:schemeClr val="tx1"/>
        </a:solidFill>
        <a:latin typeface="+mn-lt"/>
        <a:ea typeface="+mn-ea"/>
        <a:cs typeface="+mn-cs"/>
      </a:defRPr>
    </a:lvl7pPr>
    <a:lvl8pPr marL="3352143" algn="l" defTabSz="957756" rtl="0" eaLnBrk="1" latinLnBrk="0" hangingPunct="1">
      <a:defRPr sz="1900" kern="1200">
        <a:solidFill>
          <a:schemeClr val="tx1"/>
        </a:solidFill>
        <a:latin typeface="+mn-lt"/>
        <a:ea typeface="+mn-ea"/>
        <a:cs typeface="+mn-cs"/>
      </a:defRPr>
    </a:lvl8pPr>
    <a:lvl9pPr marL="3831021" algn="l" defTabSz="957756"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4">
          <p15:clr>
            <a:srgbClr val="A4A3A4"/>
          </p15:clr>
        </p15:guide>
        <p15:guide id="2" pos="5957">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A2BFAF"/>
    <a:srgbClr val="ACB7B2"/>
    <a:srgbClr val="AF1C63"/>
    <a:srgbClr val="6A9529"/>
    <a:srgbClr val="00A0D6"/>
    <a:srgbClr val="0085B3"/>
    <a:srgbClr val="005B7C"/>
    <a:srgbClr val="909090"/>
    <a:srgbClr val="FFC7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7" autoAdjust="0"/>
    <p:restoredTop sz="93956" autoAdjust="0"/>
  </p:normalViewPr>
  <p:slideViewPr>
    <p:cSldViewPr snapToGrid="0">
      <p:cViewPr varScale="1">
        <p:scale>
          <a:sx n="91" d="100"/>
          <a:sy n="91" d="100"/>
        </p:scale>
        <p:origin x="414" y="96"/>
      </p:cViewPr>
      <p:guideLst>
        <p:guide orient="horz" pos="954"/>
        <p:guide pos="5957"/>
      </p:guideLst>
    </p:cSldViewPr>
  </p:slideViewPr>
  <p:notesTextViewPr>
    <p:cViewPr>
      <p:scale>
        <a:sx n="3" d="2"/>
        <a:sy n="3" d="2"/>
      </p:scale>
      <p:origin x="0" y="0"/>
    </p:cViewPr>
  </p:notesTextViewPr>
  <p:sorterViewPr>
    <p:cViewPr>
      <p:scale>
        <a:sx n="66" d="100"/>
        <a:sy n="66" d="100"/>
      </p:scale>
      <p:origin x="0" y="0"/>
    </p:cViewPr>
  </p:sorterViewPr>
  <p:notesViewPr>
    <p:cSldViewPr snapToGrid="0">
      <p:cViewPr>
        <p:scale>
          <a:sx n="90" d="100"/>
          <a:sy n="90" d="100"/>
        </p:scale>
        <p:origin x="-1982" y="2045"/>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6797675" cy="493176"/>
          </a:xfrm>
          <a:prstGeom prst="rect">
            <a:avLst/>
          </a:prstGeom>
        </p:spPr>
        <p:txBody>
          <a:bodyPr vert="horz" lIns="34625" tIns="34625" rIns="242374" bIns="34625" rtlCol="0" anchor="ctr"/>
          <a:lstStyle>
            <a:lvl1pPr algn="l">
              <a:defRPr sz="1200"/>
            </a:lvl1pPr>
          </a:lstStyle>
          <a:p>
            <a:pPr algn="r"/>
            <a:endParaRPr lang="en-US" sz="1500" dirty="0">
              <a:latin typeface="Arial" pitchFamily="34" charset="0"/>
              <a:cs typeface="Arial" pitchFamily="34" charset="0"/>
            </a:endParaRPr>
          </a:p>
        </p:txBody>
      </p:sp>
      <p:sp>
        <p:nvSpPr>
          <p:cNvPr id="4" name="Footer Placeholder 3"/>
          <p:cNvSpPr>
            <a:spLocks noGrp="1"/>
          </p:cNvSpPr>
          <p:nvPr>
            <p:ph type="ftr" sz="quarter" idx="2"/>
          </p:nvPr>
        </p:nvSpPr>
        <p:spPr>
          <a:xfrm>
            <a:off x="0" y="9379542"/>
            <a:ext cx="2945862" cy="493176"/>
          </a:xfrm>
          <a:prstGeom prst="rect">
            <a:avLst/>
          </a:prstGeom>
        </p:spPr>
        <p:txBody>
          <a:bodyPr vert="horz" lIns="87947" tIns="43973" rIns="87947" bIns="43973" rtlCol="0" anchor="b"/>
          <a:lstStyle>
            <a:lvl1pPr algn="l">
              <a:defRPr sz="1200"/>
            </a:lvl1pPr>
          </a:lstStyle>
          <a:p>
            <a:r>
              <a:rPr lang="en-US" sz="800" dirty="0" smtClean="0">
                <a:latin typeface="Arial" pitchFamily="34" charset="0"/>
                <a:cs typeface="Arial" pitchFamily="34" charset="0"/>
              </a:rPr>
              <a:t>© 2016 Capgemini. All rights reserved.</a:t>
            </a:r>
            <a:endParaRPr lang="en-US" sz="800" dirty="0">
              <a:latin typeface="Arial" pitchFamily="34" charset="0"/>
              <a:cs typeface="Arial" pitchFamily="34" charset="0"/>
            </a:endParaRPr>
          </a:p>
        </p:txBody>
      </p:sp>
      <p:sp>
        <p:nvSpPr>
          <p:cNvPr id="5" name="Slide Number Placeholder 4"/>
          <p:cNvSpPr>
            <a:spLocks noGrp="1"/>
          </p:cNvSpPr>
          <p:nvPr>
            <p:ph type="sldNum" sz="quarter" idx="3"/>
          </p:nvPr>
        </p:nvSpPr>
        <p:spPr>
          <a:xfrm>
            <a:off x="3850294" y="9379542"/>
            <a:ext cx="2945862" cy="493176"/>
          </a:xfrm>
          <a:prstGeom prst="rect">
            <a:avLst/>
          </a:prstGeom>
        </p:spPr>
        <p:txBody>
          <a:bodyPr vert="horz" lIns="87947" tIns="43973" rIns="87947" bIns="43973" rtlCol="0" anchor="b"/>
          <a:lstStyle>
            <a:lvl1pPr algn="r">
              <a:defRPr sz="1200"/>
            </a:lvl1pPr>
          </a:lstStyle>
          <a:p>
            <a:fld id="{9EC16AE0-9542-4D5B-AF70-A50F5AFBFBE0}" type="slidenum">
              <a:rPr lang="en-US" sz="800" smtClean="0">
                <a:latin typeface="Arial" pitchFamily="34" charset="0"/>
                <a:cs typeface="Arial" pitchFamily="34" charset="0"/>
              </a:rPr>
              <a:pPr/>
              <a:t>‹N°›</a:t>
            </a:fld>
            <a:endParaRPr lang="en-US" sz="800">
              <a:latin typeface="Arial" pitchFamily="34" charset="0"/>
              <a:cs typeface="Arial" pitchFamily="34" charset="0"/>
            </a:endParaRPr>
          </a:p>
        </p:txBody>
      </p:sp>
    </p:spTree>
    <p:extLst>
      <p:ext uri="{BB962C8B-B14F-4D97-AF65-F5344CB8AC3E}">
        <p14:creationId xmlns:p14="http://schemas.microsoft.com/office/powerpoint/2010/main" val="1293346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5264" tIns="47632" rIns="95264" bIns="47632" rtlCol="0"/>
          <a:lstStyle>
            <a:lvl1pPr algn="l">
              <a:defRPr sz="1300"/>
            </a:lvl1pPr>
          </a:lstStyle>
          <a:p>
            <a:endParaRPr lang="en-US"/>
          </a:p>
        </p:txBody>
      </p:sp>
      <p:sp>
        <p:nvSpPr>
          <p:cNvPr id="3" name="Date Placeholder 2"/>
          <p:cNvSpPr>
            <a:spLocks noGrp="1"/>
          </p:cNvSpPr>
          <p:nvPr>
            <p:ph type="dt" idx="1"/>
          </p:nvPr>
        </p:nvSpPr>
        <p:spPr>
          <a:xfrm>
            <a:off x="3850443" y="0"/>
            <a:ext cx="2945659" cy="493713"/>
          </a:xfrm>
          <a:prstGeom prst="rect">
            <a:avLst/>
          </a:prstGeom>
        </p:spPr>
        <p:txBody>
          <a:bodyPr vert="horz" lIns="95264" tIns="47632" rIns="95264" bIns="47632" rtlCol="0"/>
          <a:lstStyle>
            <a:lvl1pPr algn="r">
              <a:defRPr sz="1300"/>
            </a:lvl1pPr>
          </a:lstStyle>
          <a:p>
            <a:fld id="{2FB4FF29-EE9A-4D47-9F1A-289A80693C0F}" type="datetimeFigureOut">
              <a:rPr lang="en-US" smtClean="0"/>
              <a:pPr/>
              <a:t>3/8/2017</a:t>
            </a:fld>
            <a:endParaRPr lang="en-US"/>
          </a:p>
        </p:txBody>
      </p:sp>
      <p:sp>
        <p:nvSpPr>
          <p:cNvPr id="4" name="Slide Image Placeholder 3"/>
          <p:cNvSpPr>
            <a:spLocks noGrp="1" noRot="1" noChangeAspect="1"/>
          </p:cNvSpPr>
          <p:nvPr>
            <p:ph type="sldImg" idx="2"/>
          </p:nvPr>
        </p:nvSpPr>
        <p:spPr>
          <a:xfrm>
            <a:off x="725488" y="741363"/>
            <a:ext cx="5346700" cy="3702050"/>
          </a:xfrm>
          <a:prstGeom prst="rect">
            <a:avLst/>
          </a:prstGeom>
          <a:noFill/>
          <a:ln w="12700">
            <a:solidFill>
              <a:prstClr val="black"/>
            </a:solidFill>
          </a:ln>
        </p:spPr>
        <p:txBody>
          <a:bodyPr vert="horz" lIns="95264" tIns="47632" rIns="95264" bIns="47632" rtlCol="0" anchor="ctr"/>
          <a:lstStyle/>
          <a:p>
            <a:endParaRPr lang="de-DE"/>
          </a:p>
        </p:txBody>
      </p:sp>
      <p:sp>
        <p:nvSpPr>
          <p:cNvPr id="5" name="Notes Placeholder 4"/>
          <p:cNvSpPr>
            <a:spLocks noGrp="1"/>
          </p:cNvSpPr>
          <p:nvPr>
            <p:ph type="body" sz="quarter" idx="3"/>
          </p:nvPr>
        </p:nvSpPr>
        <p:spPr>
          <a:xfrm>
            <a:off x="679768" y="4690268"/>
            <a:ext cx="5438140" cy="4443413"/>
          </a:xfrm>
          <a:prstGeom prst="rect">
            <a:avLst/>
          </a:prstGeom>
        </p:spPr>
        <p:txBody>
          <a:bodyPr vert="horz" lIns="95264" tIns="47632" rIns="95264" bIns="4763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8824"/>
            <a:ext cx="2945659" cy="493713"/>
          </a:xfrm>
          <a:prstGeom prst="rect">
            <a:avLst/>
          </a:prstGeom>
        </p:spPr>
        <p:txBody>
          <a:bodyPr vert="horz" lIns="95264" tIns="47632" rIns="95264" bIns="47632" rtlCol="0" anchor="b"/>
          <a:lstStyle>
            <a:lvl1pPr algn="l">
              <a:defRPr sz="1300"/>
            </a:lvl1pPr>
          </a:lstStyle>
          <a:p>
            <a:endParaRPr lang="en-US"/>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5264" tIns="47632" rIns="95264" bIns="47632" rtlCol="0" anchor="b"/>
          <a:lstStyle>
            <a:lvl1pPr algn="r">
              <a:defRPr sz="1300"/>
            </a:lvl1pPr>
          </a:lstStyle>
          <a:p>
            <a:fld id="{71E7D22E-2FCF-4181-8686-08BDCDF94062}" type="slidenum">
              <a:rPr lang="en-US" smtClean="0"/>
              <a:pPr/>
              <a:t>‹N°›</a:t>
            </a:fld>
            <a:endParaRPr lang="en-US"/>
          </a:p>
        </p:txBody>
      </p:sp>
    </p:spTree>
    <p:extLst>
      <p:ext uri="{BB962C8B-B14F-4D97-AF65-F5344CB8AC3E}">
        <p14:creationId xmlns:p14="http://schemas.microsoft.com/office/powerpoint/2010/main" val="1889924987"/>
      </p:ext>
    </p:extLst>
  </p:cSld>
  <p:clrMap bg1="lt1" tx1="dk1" bg2="lt2" tx2="dk2" accent1="accent1" accent2="accent2" accent3="accent3" accent4="accent4" accent5="accent5" accent6="accent6" hlink="hlink" folHlink="folHlink"/>
  <p:notesStyle>
    <a:lvl1pPr marL="0" algn="l" defTabSz="914342" rtl="0" eaLnBrk="1" latinLnBrk="0" hangingPunct="1">
      <a:defRPr sz="1200" kern="1200">
        <a:solidFill>
          <a:schemeClr val="tx1"/>
        </a:solidFill>
        <a:latin typeface="+mn-lt"/>
        <a:ea typeface="+mn-ea"/>
        <a:cs typeface="+mn-cs"/>
      </a:defRPr>
    </a:lvl1pPr>
    <a:lvl2pPr marL="457171" algn="l" defTabSz="914342" rtl="0" eaLnBrk="1" latinLnBrk="0" hangingPunct="1">
      <a:defRPr sz="1200" kern="1200">
        <a:solidFill>
          <a:schemeClr val="tx1"/>
        </a:solidFill>
        <a:latin typeface="+mn-lt"/>
        <a:ea typeface="+mn-ea"/>
        <a:cs typeface="+mn-cs"/>
      </a:defRPr>
    </a:lvl2pPr>
    <a:lvl3pPr marL="914342" algn="l" defTabSz="914342" rtl="0" eaLnBrk="1" latinLnBrk="0" hangingPunct="1">
      <a:defRPr sz="1200" kern="1200">
        <a:solidFill>
          <a:schemeClr val="tx1"/>
        </a:solidFill>
        <a:latin typeface="+mn-lt"/>
        <a:ea typeface="+mn-ea"/>
        <a:cs typeface="+mn-cs"/>
      </a:defRPr>
    </a:lvl3pPr>
    <a:lvl4pPr marL="1371513" algn="l" defTabSz="914342" rtl="0" eaLnBrk="1" latinLnBrk="0" hangingPunct="1">
      <a:defRPr sz="1200" kern="1200">
        <a:solidFill>
          <a:schemeClr val="tx1"/>
        </a:solidFill>
        <a:latin typeface="+mn-lt"/>
        <a:ea typeface="+mn-ea"/>
        <a:cs typeface="+mn-cs"/>
      </a:defRPr>
    </a:lvl4pPr>
    <a:lvl5pPr marL="1828684" algn="l" defTabSz="914342" rtl="0" eaLnBrk="1" latinLnBrk="0" hangingPunct="1">
      <a:defRPr sz="1200" kern="1200">
        <a:solidFill>
          <a:schemeClr val="tx1"/>
        </a:solidFill>
        <a:latin typeface="+mn-lt"/>
        <a:ea typeface="+mn-ea"/>
        <a:cs typeface="+mn-cs"/>
      </a:defRPr>
    </a:lvl5pPr>
    <a:lvl6pPr marL="2285855" algn="l" defTabSz="914342" rtl="0" eaLnBrk="1" latinLnBrk="0" hangingPunct="1">
      <a:defRPr sz="1200" kern="1200">
        <a:solidFill>
          <a:schemeClr val="tx1"/>
        </a:solidFill>
        <a:latin typeface="+mn-lt"/>
        <a:ea typeface="+mn-ea"/>
        <a:cs typeface="+mn-cs"/>
      </a:defRPr>
    </a:lvl6pPr>
    <a:lvl7pPr marL="2743026" algn="l" defTabSz="914342" rtl="0" eaLnBrk="1" latinLnBrk="0" hangingPunct="1">
      <a:defRPr sz="1200" kern="1200">
        <a:solidFill>
          <a:schemeClr val="tx1"/>
        </a:solidFill>
        <a:latin typeface="+mn-lt"/>
        <a:ea typeface="+mn-ea"/>
        <a:cs typeface="+mn-cs"/>
      </a:defRPr>
    </a:lvl7pPr>
    <a:lvl8pPr marL="3200198" algn="l" defTabSz="914342" rtl="0" eaLnBrk="1" latinLnBrk="0" hangingPunct="1">
      <a:defRPr sz="1200" kern="1200">
        <a:solidFill>
          <a:schemeClr val="tx1"/>
        </a:solidFill>
        <a:latin typeface="+mn-lt"/>
        <a:ea typeface="+mn-ea"/>
        <a:cs typeface="+mn-cs"/>
      </a:defRPr>
    </a:lvl8pPr>
    <a:lvl9pPr marL="3657369" algn="l" defTabSz="914342"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1.xml"/><Relationship Id="rId7" Type="http://schemas.openxmlformats.org/officeDocument/2006/relationships/slideMaster" Target="../slideMasters/slideMaster1.xml"/><Relationship Id="rId12" Type="http://schemas.openxmlformats.org/officeDocument/2006/relationships/image" Target="../media/image6.jpg"/><Relationship Id="rId2" Type="http://schemas.openxmlformats.org/officeDocument/2006/relationships/tags" Target="../tags/tag10.xml"/><Relationship Id="rId1" Type="http://schemas.openxmlformats.org/officeDocument/2006/relationships/vmlDrawing" Target="../drawings/vmlDrawing2.vml"/><Relationship Id="rId6" Type="http://schemas.openxmlformats.org/officeDocument/2006/relationships/tags" Target="../tags/tag14.xml"/><Relationship Id="rId11" Type="http://schemas.openxmlformats.org/officeDocument/2006/relationships/image" Target="../media/image1.emf"/><Relationship Id="rId5" Type="http://schemas.openxmlformats.org/officeDocument/2006/relationships/tags" Target="../tags/tag13.xml"/><Relationship Id="rId10" Type="http://schemas.openxmlformats.org/officeDocument/2006/relationships/oleObject" Target="../embeddings/oleObject2.bin"/><Relationship Id="rId4" Type="http://schemas.openxmlformats.org/officeDocument/2006/relationships/tags" Target="../tags/tag12.xml"/><Relationship Id="rId9"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39.xml"/><Relationship Id="rId7" Type="http://schemas.openxmlformats.org/officeDocument/2006/relationships/oleObject" Target="../embeddings/oleObject11.bin"/><Relationship Id="rId2" Type="http://schemas.openxmlformats.org/officeDocument/2006/relationships/tags" Target="../tags/tag38.xml"/><Relationship Id="rId1" Type="http://schemas.openxmlformats.org/officeDocument/2006/relationships/vmlDrawing" Target="../drawings/vmlDrawing11.vml"/><Relationship Id="rId6" Type="http://schemas.openxmlformats.org/officeDocument/2006/relationships/image" Target="../media/image7.jpeg"/><Relationship Id="rId5" Type="http://schemas.openxmlformats.org/officeDocument/2006/relationships/slideMaster" Target="../slideMasters/slideMaster2.xml"/><Relationship Id="rId4" Type="http://schemas.openxmlformats.org/officeDocument/2006/relationships/tags" Target="../tags/tag40.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42.xml"/><Relationship Id="rId7" Type="http://schemas.openxmlformats.org/officeDocument/2006/relationships/oleObject" Target="../embeddings/oleObject12.bin"/><Relationship Id="rId2" Type="http://schemas.openxmlformats.org/officeDocument/2006/relationships/tags" Target="../tags/tag41.xml"/><Relationship Id="rId1" Type="http://schemas.openxmlformats.org/officeDocument/2006/relationships/vmlDrawing" Target="../drawings/vmlDrawing12.vml"/><Relationship Id="rId6" Type="http://schemas.openxmlformats.org/officeDocument/2006/relationships/slideMaster" Target="../slideMasters/slideMaster2.xml"/><Relationship Id="rId5" Type="http://schemas.openxmlformats.org/officeDocument/2006/relationships/tags" Target="../tags/tag44.xml"/><Relationship Id="rId4" Type="http://schemas.openxmlformats.org/officeDocument/2006/relationships/tags" Target="../tags/tag43.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46.xml"/><Relationship Id="rId7" Type="http://schemas.openxmlformats.org/officeDocument/2006/relationships/oleObject" Target="../embeddings/oleObject13.bin"/><Relationship Id="rId2" Type="http://schemas.openxmlformats.org/officeDocument/2006/relationships/tags" Target="../tags/tag45.xml"/><Relationship Id="rId1" Type="http://schemas.openxmlformats.org/officeDocument/2006/relationships/vmlDrawing" Target="../drawings/vmlDrawing13.vml"/><Relationship Id="rId6" Type="http://schemas.openxmlformats.org/officeDocument/2006/relationships/slideMaster" Target="../slideMasters/slideMaster2.xml"/><Relationship Id="rId5" Type="http://schemas.openxmlformats.org/officeDocument/2006/relationships/tags" Target="../tags/tag48.xml"/><Relationship Id="rId4" Type="http://schemas.openxmlformats.org/officeDocument/2006/relationships/tags" Target="../tags/tag47.xml"/><Relationship Id="rId9"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50.xml"/><Relationship Id="rId7" Type="http://schemas.openxmlformats.org/officeDocument/2006/relationships/oleObject" Target="../embeddings/oleObject14.bin"/><Relationship Id="rId2" Type="http://schemas.openxmlformats.org/officeDocument/2006/relationships/tags" Target="../tags/tag49.xml"/><Relationship Id="rId1" Type="http://schemas.openxmlformats.org/officeDocument/2006/relationships/vmlDrawing" Target="../drawings/vmlDrawing14.vml"/><Relationship Id="rId6" Type="http://schemas.openxmlformats.org/officeDocument/2006/relationships/image" Target="../media/image7.jpeg"/><Relationship Id="rId5" Type="http://schemas.openxmlformats.org/officeDocument/2006/relationships/slideMaster" Target="../slideMasters/slideMaster2.xml"/><Relationship Id="rId4" Type="http://schemas.openxmlformats.org/officeDocument/2006/relationships/tags" Target="../tags/tag5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55.xml"/><Relationship Id="rId7" Type="http://schemas.openxmlformats.org/officeDocument/2006/relationships/image" Target="../media/image1.emf"/><Relationship Id="rId2" Type="http://schemas.openxmlformats.org/officeDocument/2006/relationships/tags" Target="../tags/tag54.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slideMaster" Target="../slideMasters/slideMaster3.xml"/><Relationship Id="rId4" Type="http://schemas.openxmlformats.org/officeDocument/2006/relationships/tags" Target="../tags/tag56.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6.jpg"/><Relationship Id="rId2" Type="http://schemas.openxmlformats.org/officeDocument/2006/relationships/tags" Target="../tags/tag57.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1.emf"/><Relationship Id="rId2" Type="http://schemas.openxmlformats.org/officeDocument/2006/relationships/tags" Target="../tags/tag17.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21.xml"/><Relationship Id="rId7" Type="http://schemas.openxmlformats.org/officeDocument/2006/relationships/oleObject" Target="../embeddings/oleObject5.bin"/><Relationship Id="rId2" Type="http://schemas.openxmlformats.org/officeDocument/2006/relationships/tags" Target="../tags/tag20.xml"/><Relationship Id="rId1" Type="http://schemas.openxmlformats.org/officeDocument/2006/relationships/vmlDrawing" Target="../drawings/vmlDrawing5.vml"/><Relationship Id="rId6" Type="http://schemas.openxmlformats.org/officeDocument/2006/relationships/slideMaster" Target="../slideMasters/slideMaster1.xml"/><Relationship Id="rId5" Type="http://schemas.openxmlformats.org/officeDocument/2006/relationships/tags" Target="../tags/tag23.xml"/><Relationship Id="rId4" Type="http://schemas.openxmlformats.org/officeDocument/2006/relationships/tags" Target="../tags/tag22.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25.xml"/><Relationship Id="rId7" Type="http://schemas.openxmlformats.org/officeDocument/2006/relationships/oleObject" Target="../embeddings/oleObject6.bin"/><Relationship Id="rId2" Type="http://schemas.openxmlformats.org/officeDocument/2006/relationships/tags" Target="../tags/tag24.xml"/><Relationship Id="rId1" Type="http://schemas.openxmlformats.org/officeDocument/2006/relationships/vmlDrawing" Target="../drawings/vmlDrawing6.vml"/><Relationship Id="rId6" Type="http://schemas.openxmlformats.org/officeDocument/2006/relationships/slideMaster" Target="../slideMasters/slideMaster1.xml"/><Relationship Id="rId5" Type="http://schemas.openxmlformats.org/officeDocument/2006/relationships/tags" Target="../tags/tag27.xml"/><Relationship Id="rId4" Type="http://schemas.openxmlformats.org/officeDocument/2006/relationships/tags" Target="../tags/tag26.xml"/></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vmlDrawing" Target="../drawings/vmlDrawing7.vml"/><Relationship Id="rId6" Type="http://schemas.openxmlformats.org/officeDocument/2006/relationships/tags" Target="../tags/tag32.xml"/><Relationship Id="rId5" Type="http://schemas.openxmlformats.org/officeDocument/2006/relationships/tags" Target="../tags/tag31.xml"/><Relationship Id="rId10" Type="http://schemas.openxmlformats.org/officeDocument/2006/relationships/image" Target="../media/image1.emf"/><Relationship Id="rId4" Type="http://schemas.openxmlformats.org/officeDocument/2006/relationships/tags" Target="../tags/tag30.xml"/><Relationship Id="rId9"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pic>
        <p:nvPicPr>
          <p:cNvPr id="12" name="Image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1038816"/>
            <a:ext cx="9905999" cy="8522481"/>
          </a:xfrm>
          <a:prstGeom prst="rect">
            <a:avLst/>
          </a:prstGeom>
          <a:noFill/>
          <a:ln>
            <a:noFill/>
          </a:ln>
        </p:spPr>
      </p:pic>
      <p:sp>
        <p:nvSpPr>
          <p:cNvPr id="18" name="Rectangle 17"/>
          <p:cNvSpPr/>
          <p:nvPr userDrawn="1">
            <p:custDataLst>
              <p:tags r:id="rId2"/>
            </p:custDataLst>
          </p:nvPr>
        </p:nvSpPr>
        <p:spPr>
          <a:xfrm>
            <a:off x="0" y="6400876"/>
            <a:ext cx="9906000" cy="457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a:endParaRPr lang="en-US" sz="1300" dirty="0" smtClean="0"/>
          </a:p>
        </p:txBody>
      </p:sp>
      <p:sp>
        <p:nvSpPr>
          <p:cNvPr id="17" name="Rectangle 7"/>
          <p:cNvSpPr/>
          <p:nvPr userDrawn="1">
            <p:custDataLst>
              <p:tags r:id="rId3"/>
            </p:custDataLst>
          </p:nvPr>
        </p:nvSpPr>
        <p:spPr bwMode="auto">
          <a:xfrm>
            <a:off x="1" y="0"/>
            <a:ext cx="9906318" cy="2683033"/>
          </a:xfrm>
          <a:custGeom>
            <a:avLst/>
            <a:gdLst>
              <a:gd name="connsiteX0" fmla="*/ 0 w 10685085"/>
              <a:gd name="connsiteY0" fmla="*/ 0 h 684481"/>
              <a:gd name="connsiteX1" fmla="*/ 10685085 w 10685085"/>
              <a:gd name="connsiteY1" fmla="*/ 0 h 684481"/>
              <a:gd name="connsiteX2" fmla="*/ 10685085 w 10685085"/>
              <a:gd name="connsiteY2" fmla="*/ 684481 h 684481"/>
              <a:gd name="connsiteX3" fmla="*/ 0 w 10685085"/>
              <a:gd name="connsiteY3" fmla="*/ 684481 h 684481"/>
              <a:gd name="connsiteX4" fmla="*/ 0 w 10685085"/>
              <a:gd name="connsiteY4" fmla="*/ 0 h 684481"/>
              <a:gd name="connsiteX0" fmla="*/ 0 w 10685085"/>
              <a:gd name="connsiteY0" fmla="*/ 0 h 684481"/>
              <a:gd name="connsiteX1" fmla="*/ 10685085 w 10685085"/>
              <a:gd name="connsiteY1" fmla="*/ 0 h 684481"/>
              <a:gd name="connsiteX2" fmla="*/ 10685085 w 10685085"/>
              <a:gd name="connsiteY2" fmla="*/ 684481 h 684481"/>
              <a:gd name="connsiteX3" fmla="*/ 525849 w 10685085"/>
              <a:gd name="connsiteY3" fmla="*/ 678410 h 684481"/>
              <a:gd name="connsiteX4" fmla="*/ 0 w 10685085"/>
              <a:gd name="connsiteY4" fmla="*/ 684481 h 684481"/>
              <a:gd name="connsiteX5" fmla="*/ 0 w 10685085"/>
              <a:gd name="connsiteY5" fmla="*/ 0 h 684481"/>
              <a:gd name="connsiteX0" fmla="*/ 0 w 10685085"/>
              <a:gd name="connsiteY0" fmla="*/ 0 h 684481"/>
              <a:gd name="connsiteX1" fmla="*/ 10685085 w 10685085"/>
              <a:gd name="connsiteY1" fmla="*/ 0 h 684481"/>
              <a:gd name="connsiteX2" fmla="*/ 10685085 w 10685085"/>
              <a:gd name="connsiteY2" fmla="*/ 684481 h 684481"/>
              <a:gd name="connsiteX3" fmla="*/ 1063736 w 10685085"/>
              <a:gd name="connsiteY3" fmla="*/ 670939 h 684481"/>
              <a:gd name="connsiteX4" fmla="*/ 525849 w 10685085"/>
              <a:gd name="connsiteY4" fmla="*/ 678410 h 684481"/>
              <a:gd name="connsiteX5" fmla="*/ 0 w 10685085"/>
              <a:gd name="connsiteY5" fmla="*/ 684481 h 684481"/>
              <a:gd name="connsiteX6" fmla="*/ 0 w 10685085"/>
              <a:gd name="connsiteY6" fmla="*/ 0 h 684481"/>
              <a:gd name="connsiteX0" fmla="*/ 0 w 10685085"/>
              <a:gd name="connsiteY0" fmla="*/ 0 h 684481"/>
              <a:gd name="connsiteX1" fmla="*/ 10685085 w 10685085"/>
              <a:gd name="connsiteY1" fmla="*/ 0 h 684481"/>
              <a:gd name="connsiteX2" fmla="*/ 10685085 w 10685085"/>
              <a:gd name="connsiteY2" fmla="*/ 684481 h 684481"/>
              <a:gd name="connsiteX3" fmla="*/ 1063736 w 10685085"/>
              <a:gd name="connsiteY3" fmla="*/ 670939 h 684481"/>
              <a:gd name="connsiteX4" fmla="*/ 525849 w 10685085"/>
              <a:gd name="connsiteY4" fmla="*/ 678410 h 684481"/>
              <a:gd name="connsiteX5" fmla="*/ 0 w 10685085"/>
              <a:gd name="connsiteY5" fmla="*/ 684481 h 684481"/>
              <a:gd name="connsiteX6" fmla="*/ 0 w 10685085"/>
              <a:gd name="connsiteY6" fmla="*/ 0 h 684481"/>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23183 w 10685085"/>
              <a:gd name="connsiteY6" fmla="*/ 684481 h 1022049"/>
              <a:gd name="connsiteX7" fmla="*/ 0 w 10685085"/>
              <a:gd name="connsiteY7" fmla="*/ 0 h 1022049"/>
              <a:gd name="connsiteX0" fmla="*/ 0 w 10673494"/>
              <a:gd name="connsiteY0" fmla="*/ 5825 h 1022049"/>
              <a:gd name="connsiteX1" fmla="*/ 10673494 w 10673494"/>
              <a:gd name="connsiteY1" fmla="*/ 0 h 1022049"/>
              <a:gd name="connsiteX2" fmla="*/ 10673494 w 10673494"/>
              <a:gd name="connsiteY2" fmla="*/ 303491 h 1022049"/>
              <a:gd name="connsiteX3" fmla="*/ 10211167 w 10673494"/>
              <a:gd name="connsiteY3" fmla="*/ 678410 h 1022049"/>
              <a:gd name="connsiteX4" fmla="*/ 1145874 w 10673494"/>
              <a:gd name="connsiteY4" fmla="*/ 670939 h 1022049"/>
              <a:gd name="connsiteX5" fmla="*/ 521729 w 10673494"/>
              <a:gd name="connsiteY5" fmla="*/ 1022049 h 1022049"/>
              <a:gd name="connsiteX6" fmla="*/ 11592 w 10673494"/>
              <a:gd name="connsiteY6" fmla="*/ 684481 h 1022049"/>
              <a:gd name="connsiteX7" fmla="*/ 0 w 10673494"/>
              <a:gd name="connsiteY7" fmla="*/ 5825 h 1022049"/>
              <a:gd name="connsiteX0" fmla="*/ 0 w 10673494"/>
              <a:gd name="connsiteY0" fmla="*/ 0 h 1045351"/>
              <a:gd name="connsiteX1" fmla="*/ 10673494 w 10673494"/>
              <a:gd name="connsiteY1" fmla="*/ 23302 h 1045351"/>
              <a:gd name="connsiteX2" fmla="*/ 10673494 w 10673494"/>
              <a:gd name="connsiteY2" fmla="*/ 326793 h 1045351"/>
              <a:gd name="connsiteX3" fmla="*/ 10211167 w 10673494"/>
              <a:gd name="connsiteY3" fmla="*/ 701712 h 1045351"/>
              <a:gd name="connsiteX4" fmla="*/ 1145874 w 10673494"/>
              <a:gd name="connsiteY4" fmla="*/ 694241 h 1045351"/>
              <a:gd name="connsiteX5" fmla="*/ 521729 w 10673494"/>
              <a:gd name="connsiteY5" fmla="*/ 1045351 h 1045351"/>
              <a:gd name="connsiteX6" fmla="*/ 11592 w 10673494"/>
              <a:gd name="connsiteY6" fmla="*/ 707783 h 1045351"/>
              <a:gd name="connsiteX7" fmla="*/ 0 w 10673494"/>
              <a:gd name="connsiteY7" fmla="*/ 0 h 1045351"/>
              <a:gd name="connsiteX0" fmla="*/ 0 w 10667698"/>
              <a:gd name="connsiteY0" fmla="*/ 0 h 1027875"/>
              <a:gd name="connsiteX1" fmla="*/ 10667698 w 10667698"/>
              <a:gd name="connsiteY1" fmla="*/ 5826 h 1027875"/>
              <a:gd name="connsiteX2" fmla="*/ 10667698 w 10667698"/>
              <a:gd name="connsiteY2" fmla="*/ 309317 h 1027875"/>
              <a:gd name="connsiteX3" fmla="*/ 10205371 w 10667698"/>
              <a:gd name="connsiteY3" fmla="*/ 684236 h 1027875"/>
              <a:gd name="connsiteX4" fmla="*/ 1140078 w 10667698"/>
              <a:gd name="connsiteY4" fmla="*/ 676765 h 1027875"/>
              <a:gd name="connsiteX5" fmla="*/ 515933 w 10667698"/>
              <a:gd name="connsiteY5" fmla="*/ 1027875 h 1027875"/>
              <a:gd name="connsiteX6" fmla="*/ 5796 w 10667698"/>
              <a:gd name="connsiteY6" fmla="*/ 690307 h 1027875"/>
              <a:gd name="connsiteX7" fmla="*/ 0 w 10667698"/>
              <a:gd name="connsiteY7" fmla="*/ 0 h 1027875"/>
              <a:gd name="connsiteX0" fmla="*/ 5796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10137 w 10661902"/>
              <a:gd name="connsiteY5" fmla="*/ 1027875 h 1027875"/>
              <a:gd name="connsiteX6" fmla="*/ 0 w 10661902"/>
              <a:gd name="connsiteY6" fmla="*/ 690307 h 1027875"/>
              <a:gd name="connsiteX7" fmla="*/ 5796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10137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7441 w 10661902"/>
              <a:gd name="connsiteY4" fmla="*/ 689465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3758 w 10661902"/>
              <a:gd name="connsiteY4" fmla="*/ 62914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0 w 10661901"/>
              <a:gd name="connsiteY0" fmla="*/ 0 h 1027875"/>
              <a:gd name="connsiteX1" fmla="*/ 10661901 w 10661901"/>
              <a:gd name="connsiteY1" fmla="*/ 5826 h 1027875"/>
              <a:gd name="connsiteX2" fmla="*/ 10661901 w 10661901"/>
              <a:gd name="connsiteY2" fmla="*/ 309317 h 1027875"/>
              <a:gd name="connsiteX3" fmla="*/ 10199574 w 10661901"/>
              <a:gd name="connsiteY3" fmla="*/ 684236 h 1027875"/>
              <a:gd name="connsiteX4" fmla="*/ 1140598 w 10661901"/>
              <a:gd name="connsiteY4" fmla="*/ 686290 h 1027875"/>
              <a:gd name="connsiteX5" fmla="*/ 560675 w 10661901"/>
              <a:gd name="connsiteY5" fmla="*/ 1027875 h 1027875"/>
              <a:gd name="connsiteX6" fmla="*/ 3158 w 10661901"/>
              <a:gd name="connsiteY6" fmla="*/ 674432 h 1027875"/>
              <a:gd name="connsiteX7" fmla="*/ 0 w 10661901"/>
              <a:gd name="connsiteY7" fmla="*/ 0 h 1027875"/>
              <a:gd name="connsiteX0" fmla="*/ 0 w 10661901"/>
              <a:gd name="connsiteY0" fmla="*/ 0 h 1027875"/>
              <a:gd name="connsiteX1" fmla="*/ 10661901 w 10661901"/>
              <a:gd name="connsiteY1" fmla="*/ 5826 h 1027875"/>
              <a:gd name="connsiteX2" fmla="*/ 10661901 w 10661901"/>
              <a:gd name="connsiteY2" fmla="*/ 309317 h 1027875"/>
              <a:gd name="connsiteX3" fmla="*/ 10199574 w 10661901"/>
              <a:gd name="connsiteY3" fmla="*/ 684236 h 1027875"/>
              <a:gd name="connsiteX4" fmla="*/ 1140598 w 10661901"/>
              <a:gd name="connsiteY4" fmla="*/ 686290 h 1027875"/>
              <a:gd name="connsiteX5" fmla="*/ 560675 w 10661901"/>
              <a:gd name="connsiteY5" fmla="*/ 1027875 h 1027875"/>
              <a:gd name="connsiteX6" fmla="*/ 3158 w 10661901"/>
              <a:gd name="connsiteY6" fmla="*/ 683957 h 1027875"/>
              <a:gd name="connsiteX7" fmla="*/ 0 w 10661901"/>
              <a:gd name="connsiteY7" fmla="*/ 0 h 1027875"/>
              <a:gd name="connsiteX0" fmla="*/ 0 w 10710088"/>
              <a:gd name="connsiteY0" fmla="*/ 0 h 1027875"/>
              <a:gd name="connsiteX1" fmla="*/ 10661901 w 10710088"/>
              <a:gd name="connsiteY1" fmla="*/ 5826 h 1027875"/>
              <a:gd name="connsiteX2" fmla="*/ 10661901 w 10710088"/>
              <a:gd name="connsiteY2" fmla="*/ 309317 h 1027875"/>
              <a:gd name="connsiteX3" fmla="*/ 10668871 w 10710088"/>
              <a:gd name="connsiteY3" fmla="*/ 684236 h 1027875"/>
              <a:gd name="connsiteX4" fmla="*/ 1140598 w 10710088"/>
              <a:gd name="connsiteY4" fmla="*/ 686290 h 1027875"/>
              <a:gd name="connsiteX5" fmla="*/ 560675 w 10710088"/>
              <a:gd name="connsiteY5" fmla="*/ 1027875 h 1027875"/>
              <a:gd name="connsiteX6" fmla="*/ 3158 w 10710088"/>
              <a:gd name="connsiteY6" fmla="*/ 683957 h 1027875"/>
              <a:gd name="connsiteX7" fmla="*/ 0 w 10710088"/>
              <a:gd name="connsiteY7" fmla="*/ 0 h 1027875"/>
              <a:gd name="connsiteX0" fmla="*/ 0 w 10668871"/>
              <a:gd name="connsiteY0" fmla="*/ 0 h 1027875"/>
              <a:gd name="connsiteX1" fmla="*/ 10661901 w 10668871"/>
              <a:gd name="connsiteY1" fmla="*/ 5826 h 1027875"/>
              <a:gd name="connsiteX2" fmla="*/ 10668871 w 10668871"/>
              <a:gd name="connsiteY2" fmla="*/ 684236 h 1027875"/>
              <a:gd name="connsiteX3" fmla="*/ 1140598 w 10668871"/>
              <a:gd name="connsiteY3" fmla="*/ 686290 h 1027875"/>
              <a:gd name="connsiteX4" fmla="*/ 560675 w 10668871"/>
              <a:gd name="connsiteY4" fmla="*/ 1027875 h 1027875"/>
              <a:gd name="connsiteX5" fmla="*/ 3158 w 10668871"/>
              <a:gd name="connsiteY5" fmla="*/ 683957 h 1027875"/>
              <a:gd name="connsiteX6" fmla="*/ 0 w 10668871"/>
              <a:gd name="connsiteY6" fmla="*/ 0 h 1027875"/>
              <a:gd name="connsiteX0" fmla="*/ 0 w 10662015"/>
              <a:gd name="connsiteY0" fmla="*/ 0 h 1027875"/>
              <a:gd name="connsiteX1" fmla="*/ 10661901 w 10662015"/>
              <a:gd name="connsiteY1" fmla="*/ 5826 h 1027875"/>
              <a:gd name="connsiteX2" fmla="*/ 10632772 w 10662015"/>
              <a:gd name="connsiteY2" fmla="*/ 684236 h 1027875"/>
              <a:gd name="connsiteX3" fmla="*/ 1140598 w 10662015"/>
              <a:gd name="connsiteY3" fmla="*/ 686290 h 1027875"/>
              <a:gd name="connsiteX4" fmla="*/ 560675 w 10662015"/>
              <a:gd name="connsiteY4" fmla="*/ 1027875 h 1027875"/>
              <a:gd name="connsiteX5" fmla="*/ 3158 w 10662015"/>
              <a:gd name="connsiteY5" fmla="*/ 683957 h 1027875"/>
              <a:gd name="connsiteX6" fmla="*/ 0 w 10662015"/>
              <a:gd name="connsiteY6" fmla="*/ 0 h 1027875"/>
              <a:gd name="connsiteX0" fmla="*/ 0 w 10632772"/>
              <a:gd name="connsiteY0" fmla="*/ 0 h 1027875"/>
              <a:gd name="connsiteX1" fmla="*/ 10616776 w 10632772"/>
              <a:gd name="connsiteY1" fmla="*/ 559150 h 1027875"/>
              <a:gd name="connsiteX2" fmla="*/ 10632772 w 10632772"/>
              <a:gd name="connsiteY2" fmla="*/ 684236 h 1027875"/>
              <a:gd name="connsiteX3" fmla="*/ 1140598 w 10632772"/>
              <a:gd name="connsiteY3" fmla="*/ 686290 h 1027875"/>
              <a:gd name="connsiteX4" fmla="*/ 560675 w 10632772"/>
              <a:gd name="connsiteY4" fmla="*/ 1027875 h 1027875"/>
              <a:gd name="connsiteX5" fmla="*/ 3158 w 10632772"/>
              <a:gd name="connsiteY5" fmla="*/ 683957 h 1027875"/>
              <a:gd name="connsiteX6" fmla="*/ 0 w 10632772"/>
              <a:gd name="connsiteY6" fmla="*/ 0 h 1027875"/>
              <a:gd name="connsiteX0" fmla="*/ 5867 w 10629614"/>
              <a:gd name="connsiteY0" fmla="*/ 12316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5867 w 10629614"/>
              <a:gd name="connsiteY6" fmla="*/ 12316 h 468725"/>
              <a:gd name="connsiteX0" fmla="*/ 0 w 10636382"/>
              <a:gd name="connsiteY0" fmla="*/ 12316 h 468725"/>
              <a:gd name="connsiteX1" fmla="*/ 10620386 w 10636382"/>
              <a:gd name="connsiteY1" fmla="*/ 0 h 468725"/>
              <a:gd name="connsiteX2" fmla="*/ 10636382 w 10636382"/>
              <a:gd name="connsiteY2" fmla="*/ 125086 h 468725"/>
              <a:gd name="connsiteX3" fmla="*/ 1144208 w 10636382"/>
              <a:gd name="connsiteY3" fmla="*/ 127140 h 468725"/>
              <a:gd name="connsiteX4" fmla="*/ 564285 w 10636382"/>
              <a:gd name="connsiteY4" fmla="*/ 468725 h 468725"/>
              <a:gd name="connsiteX5" fmla="*/ 6768 w 10636382"/>
              <a:gd name="connsiteY5" fmla="*/ 124807 h 468725"/>
              <a:gd name="connsiteX6" fmla="*/ 0 w 10636382"/>
              <a:gd name="connsiteY6" fmla="*/ 12316 h 468725"/>
              <a:gd name="connsiteX0" fmla="*/ 239608 w 10629614"/>
              <a:gd name="connsiteY0" fmla="*/ 21841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239608 w 10629614"/>
              <a:gd name="connsiteY6" fmla="*/ 21841 h 468725"/>
              <a:gd name="connsiteX0" fmla="*/ 239608 w 10629614"/>
              <a:gd name="connsiteY0" fmla="*/ 21841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239608 w 10629614"/>
              <a:gd name="connsiteY6" fmla="*/ 21841 h 468725"/>
              <a:gd name="connsiteX0" fmla="*/ 0 w 10630065"/>
              <a:gd name="connsiteY0" fmla="*/ 2791 h 468725"/>
              <a:gd name="connsiteX1" fmla="*/ 10614069 w 10630065"/>
              <a:gd name="connsiteY1" fmla="*/ 0 h 468725"/>
              <a:gd name="connsiteX2" fmla="*/ 10630065 w 10630065"/>
              <a:gd name="connsiteY2" fmla="*/ 125086 h 468725"/>
              <a:gd name="connsiteX3" fmla="*/ 1137891 w 10630065"/>
              <a:gd name="connsiteY3" fmla="*/ 127140 h 468725"/>
              <a:gd name="connsiteX4" fmla="*/ 557968 w 10630065"/>
              <a:gd name="connsiteY4" fmla="*/ 468725 h 468725"/>
              <a:gd name="connsiteX5" fmla="*/ 451 w 10630065"/>
              <a:gd name="connsiteY5" fmla="*/ 124807 h 468725"/>
              <a:gd name="connsiteX6" fmla="*/ 0 w 10630065"/>
              <a:gd name="connsiteY6" fmla="*/ 2791 h 468725"/>
              <a:gd name="connsiteX0" fmla="*/ 0 w 10630065"/>
              <a:gd name="connsiteY0" fmla="*/ 2791 h 468725"/>
              <a:gd name="connsiteX1" fmla="*/ 10614069 w 10630065"/>
              <a:gd name="connsiteY1" fmla="*/ 0 h 468725"/>
              <a:gd name="connsiteX2" fmla="*/ 10630065 w 10630065"/>
              <a:gd name="connsiteY2" fmla="*/ 125086 h 468725"/>
              <a:gd name="connsiteX3" fmla="*/ 1137891 w 10630065"/>
              <a:gd name="connsiteY3" fmla="*/ 127140 h 468725"/>
              <a:gd name="connsiteX4" fmla="*/ 557968 w 10630065"/>
              <a:gd name="connsiteY4" fmla="*/ 468725 h 468725"/>
              <a:gd name="connsiteX5" fmla="*/ 451 w 10630065"/>
              <a:gd name="connsiteY5" fmla="*/ 124807 h 468725"/>
              <a:gd name="connsiteX6" fmla="*/ 0 w 10630065"/>
              <a:gd name="connsiteY6"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451 w 10630556"/>
              <a:gd name="connsiteY5" fmla="*/ 124807 h 468725"/>
              <a:gd name="connsiteX6" fmla="*/ 0 w 10630556"/>
              <a:gd name="connsiteY6"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782750 w 11413306"/>
              <a:gd name="connsiteY0" fmla="*/ 2791 h 468725"/>
              <a:gd name="connsiteX1" fmla="*/ 11412612 w 11413306"/>
              <a:gd name="connsiteY1" fmla="*/ 0 h 468725"/>
              <a:gd name="connsiteX2" fmla="*/ 11412815 w 11413306"/>
              <a:gd name="connsiteY2" fmla="*/ 125086 h 468725"/>
              <a:gd name="connsiteX3" fmla="*/ 1920641 w 11413306"/>
              <a:gd name="connsiteY3" fmla="*/ 127140 h 468725"/>
              <a:gd name="connsiteX4" fmla="*/ 1340718 w 11413306"/>
              <a:gd name="connsiteY4" fmla="*/ 468725 h 468725"/>
              <a:gd name="connsiteX5" fmla="*/ 858696 w 11413306"/>
              <a:gd name="connsiteY5" fmla="*/ 125867 h 468725"/>
              <a:gd name="connsiteX6" fmla="*/ 782750 w 11413306"/>
              <a:gd name="connsiteY6" fmla="*/ 2791 h 468725"/>
              <a:gd name="connsiteX0" fmla="*/ 802813 w 11357561"/>
              <a:gd name="connsiteY0" fmla="*/ 2791 h 468725"/>
              <a:gd name="connsiteX1" fmla="*/ 11356867 w 11357561"/>
              <a:gd name="connsiteY1" fmla="*/ 0 h 468725"/>
              <a:gd name="connsiteX2" fmla="*/ 11357070 w 11357561"/>
              <a:gd name="connsiteY2" fmla="*/ 125086 h 468725"/>
              <a:gd name="connsiteX3" fmla="*/ 1864896 w 11357561"/>
              <a:gd name="connsiteY3" fmla="*/ 127140 h 468725"/>
              <a:gd name="connsiteX4" fmla="*/ 1284973 w 11357561"/>
              <a:gd name="connsiteY4" fmla="*/ 468725 h 468725"/>
              <a:gd name="connsiteX5" fmla="*/ 802951 w 11357561"/>
              <a:gd name="connsiteY5" fmla="*/ 125867 h 468725"/>
              <a:gd name="connsiteX6" fmla="*/ 802813 w 11357561"/>
              <a:gd name="connsiteY6" fmla="*/ 2791 h 468725"/>
              <a:gd name="connsiteX0" fmla="*/ 341552 w 10896300"/>
              <a:gd name="connsiteY0" fmla="*/ 2791 h 468725"/>
              <a:gd name="connsiteX1" fmla="*/ 10895606 w 10896300"/>
              <a:gd name="connsiteY1" fmla="*/ 0 h 468725"/>
              <a:gd name="connsiteX2" fmla="*/ 10895809 w 10896300"/>
              <a:gd name="connsiteY2" fmla="*/ 125086 h 468725"/>
              <a:gd name="connsiteX3" fmla="*/ 1403635 w 10896300"/>
              <a:gd name="connsiteY3" fmla="*/ 127140 h 468725"/>
              <a:gd name="connsiteX4" fmla="*/ 823712 w 10896300"/>
              <a:gd name="connsiteY4" fmla="*/ 468725 h 468725"/>
              <a:gd name="connsiteX5" fmla="*/ 341690 w 10896300"/>
              <a:gd name="connsiteY5" fmla="*/ 125867 h 468725"/>
              <a:gd name="connsiteX6" fmla="*/ 341552 w 10896300"/>
              <a:gd name="connsiteY6" fmla="*/ 2791 h 468725"/>
              <a:gd name="connsiteX0" fmla="*/ 41143 w 10595891"/>
              <a:gd name="connsiteY0" fmla="*/ 2791 h 468725"/>
              <a:gd name="connsiteX1" fmla="*/ 10595197 w 10595891"/>
              <a:gd name="connsiteY1" fmla="*/ 0 h 468725"/>
              <a:gd name="connsiteX2" fmla="*/ 10595400 w 10595891"/>
              <a:gd name="connsiteY2" fmla="*/ 125086 h 468725"/>
              <a:gd name="connsiteX3" fmla="*/ 1103226 w 10595891"/>
              <a:gd name="connsiteY3" fmla="*/ 127140 h 468725"/>
              <a:gd name="connsiteX4" fmla="*/ 523303 w 10595891"/>
              <a:gd name="connsiteY4" fmla="*/ 468725 h 468725"/>
              <a:gd name="connsiteX5" fmla="*/ 41281 w 10595891"/>
              <a:gd name="connsiteY5" fmla="*/ 125867 h 468725"/>
              <a:gd name="connsiteX6" fmla="*/ 41143 w 1059589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44066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44066 h 468725"/>
              <a:gd name="connsiteX0" fmla="*/ 433 w 10554690"/>
              <a:gd name="connsiteY0" fmla="*/ 5966 h 430625"/>
              <a:gd name="connsiteX1" fmla="*/ 10551351 w 10554690"/>
              <a:gd name="connsiteY1" fmla="*/ 0 h 430625"/>
              <a:gd name="connsiteX2" fmla="*/ 10554690 w 10554690"/>
              <a:gd name="connsiteY2" fmla="*/ 86986 h 430625"/>
              <a:gd name="connsiteX3" fmla="*/ 1062516 w 10554690"/>
              <a:gd name="connsiteY3" fmla="*/ 89040 h 430625"/>
              <a:gd name="connsiteX4" fmla="*/ 482593 w 10554690"/>
              <a:gd name="connsiteY4" fmla="*/ 430625 h 430625"/>
              <a:gd name="connsiteX5" fmla="*/ 571 w 10554690"/>
              <a:gd name="connsiteY5" fmla="*/ 101571 h 430625"/>
              <a:gd name="connsiteX6" fmla="*/ 433 w 10554690"/>
              <a:gd name="connsiteY6" fmla="*/ 5966 h 430625"/>
              <a:gd name="connsiteX0" fmla="*/ 433 w 10554690"/>
              <a:gd name="connsiteY0" fmla="*/ 5966 h 427450"/>
              <a:gd name="connsiteX1" fmla="*/ 10551351 w 10554690"/>
              <a:gd name="connsiteY1" fmla="*/ 0 h 427450"/>
              <a:gd name="connsiteX2" fmla="*/ 10554690 w 10554690"/>
              <a:gd name="connsiteY2" fmla="*/ 86986 h 427450"/>
              <a:gd name="connsiteX3" fmla="*/ 1062516 w 10554690"/>
              <a:gd name="connsiteY3" fmla="*/ 89040 h 427450"/>
              <a:gd name="connsiteX4" fmla="*/ 482593 w 10554690"/>
              <a:gd name="connsiteY4" fmla="*/ 427450 h 427450"/>
              <a:gd name="connsiteX5" fmla="*/ 571 w 10554690"/>
              <a:gd name="connsiteY5" fmla="*/ 101571 h 427450"/>
              <a:gd name="connsiteX6" fmla="*/ 433 w 10554690"/>
              <a:gd name="connsiteY6" fmla="*/ 5966 h 427450"/>
              <a:gd name="connsiteX0" fmla="*/ 433 w 10554690"/>
              <a:gd name="connsiteY0" fmla="*/ 5966 h 427450"/>
              <a:gd name="connsiteX1" fmla="*/ 10551351 w 10554690"/>
              <a:gd name="connsiteY1" fmla="*/ 0 h 427450"/>
              <a:gd name="connsiteX2" fmla="*/ 10554690 w 10554690"/>
              <a:gd name="connsiteY2" fmla="*/ 86986 h 427450"/>
              <a:gd name="connsiteX3" fmla="*/ 10274940 w 10554690"/>
              <a:gd name="connsiteY3" fmla="*/ 87717 h 427450"/>
              <a:gd name="connsiteX4" fmla="*/ 1062516 w 10554690"/>
              <a:gd name="connsiteY4" fmla="*/ 89040 h 427450"/>
              <a:gd name="connsiteX5" fmla="*/ 482593 w 10554690"/>
              <a:gd name="connsiteY5" fmla="*/ 427450 h 427450"/>
              <a:gd name="connsiteX6" fmla="*/ 571 w 10554690"/>
              <a:gd name="connsiteY6" fmla="*/ 101571 h 427450"/>
              <a:gd name="connsiteX7" fmla="*/ 433 w 10554690"/>
              <a:gd name="connsiteY7" fmla="*/ 5966 h 427450"/>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60438 h 481922"/>
              <a:gd name="connsiteX1" fmla="*/ 10551351 w 10554691"/>
              <a:gd name="connsiteY1" fmla="*/ 54472 h 481922"/>
              <a:gd name="connsiteX2" fmla="*/ 10554691 w 10554691"/>
              <a:gd name="connsiteY2" fmla="*/ 49383 h 481922"/>
              <a:gd name="connsiteX3" fmla="*/ 10274940 w 10554691"/>
              <a:gd name="connsiteY3" fmla="*/ 142189 h 481922"/>
              <a:gd name="connsiteX4" fmla="*/ 1062516 w 10554691"/>
              <a:gd name="connsiteY4" fmla="*/ 143512 h 481922"/>
              <a:gd name="connsiteX5" fmla="*/ 482593 w 10554691"/>
              <a:gd name="connsiteY5" fmla="*/ 481922 h 481922"/>
              <a:gd name="connsiteX6" fmla="*/ 571 w 10554691"/>
              <a:gd name="connsiteY6" fmla="*/ 156043 h 481922"/>
              <a:gd name="connsiteX7" fmla="*/ 433 w 10554691"/>
              <a:gd name="connsiteY7" fmla="*/ 60438 h 481922"/>
              <a:gd name="connsiteX0" fmla="*/ 433 w 11661532"/>
              <a:gd name="connsiteY0" fmla="*/ 5966 h 427450"/>
              <a:gd name="connsiteX1" fmla="*/ 10551351 w 11661532"/>
              <a:gd name="connsiteY1" fmla="*/ 0 h 427450"/>
              <a:gd name="connsiteX2" fmla="*/ 10274940 w 11661532"/>
              <a:gd name="connsiteY2" fmla="*/ 87717 h 427450"/>
              <a:gd name="connsiteX3" fmla="*/ 1062516 w 11661532"/>
              <a:gd name="connsiteY3" fmla="*/ 89040 h 427450"/>
              <a:gd name="connsiteX4" fmla="*/ 482593 w 11661532"/>
              <a:gd name="connsiteY4" fmla="*/ 427450 h 427450"/>
              <a:gd name="connsiteX5" fmla="*/ 571 w 11661532"/>
              <a:gd name="connsiteY5" fmla="*/ 101571 h 427450"/>
              <a:gd name="connsiteX6" fmla="*/ 433 w 11661532"/>
              <a:gd name="connsiteY6" fmla="*/ 5966 h 427450"/>
              <a:gd name="connsiteX0" fmla="*/ 433 w 11071037"/>
              <a:gd name="connsiteY0" fmla="*/ 6015 h 427499"/>
              <a:gd name="connsiteX1" fmla="*/ 10551351 w 11071037"/>
              <a:gd name="connsiteY1" fmla="*/ 49 h 427499"/>
              <a:gd name="connsiteX2" fmla="*/ 10274940 w 11071037"/>
              <a:gd name="connsiteY2" fmla="*/ 87766 h 427499"/>
              <a:gd name="connsiteX3" fmla="*/ 1062516 w 11071037"/>
              <a:gd name="connsiteY3" fmla="*/ 89089 h 427499"/>
              <a:gd name="connsiteX4" fmla="*/ 482593 w 11071037"/>
              <a:gd name="connsiteY4" fmla="*/ 427499 h 427499"/>
              <a:gd name="connsiteX5" fmla="*/ 571 w 11071037"/>
              <a:gd name="connsiteY5" fmla="*/ 101620 h 427499"/>
              <a:gd name="connsiteX6" fmla="*/ 433 w 11071037"/>
              <a:gd name="connsiteY6" fmla="*/ 6015 h 427499"/>
              <a:gd name="connsiteX0" fmla="*/ 433 w 11057538"/>
              <a:gd name="connsiteY0" fmla="*/ 5966 h 427450"/>
              <a:gd name="connsiteX1" fmla="*/ 10551351 w 11057538"/>
              <a:gd name="connsiteY1" fmla="*/ 0 h 427450"/>
              <a:gd name="connsiteX2" fmla="*/ 10274940 w 11057538"/>
              <a:gd name="connsiteY2" fmla="*/ 87717 h 427450"/>
              <a:gd name="connsiteX3" fmla="*/ 1062516 w 11057538"/>
              <a:gd name="connsiteY3" fmla="*/ 89040 h 427450"/>
              <a:gd name="connsiteX4" fmla="*/ 482593 w 11057538"/>
              <a:gd name="connsiteY4" fmla="*/ 427450 h 427450"/>
              <a:gd name="connsiteX5" fmla="*/ 571 w 11057538"/>
              <a:gd name="connsiteY5" fmla="*/ 101571 h 427450"/>
              <a:gd name="connsiteX6" fmla="*/ 433 w 11057538"/>
              <a:gd name="connsiteY6" fmla="*/ 5966 h 427450"/>
              <a:gd name="connsiteX0" fmla="*/ 433 w 10551351"/>
              <a:gd name="connsiteY0" fmla="*/ 5966 h 427450"/>
              <a:gd name="connsiteX1" fmla="*/ 10551351 w 10551351"/>
              <a:gd name="connsiteY1" fmla="*/ 0 h 427450"/>
              <a:gd name="connsiteX2" fmla="*/ 10274940 w 10551351"/>
              <a:gd name="connsiteY2" fmla="*/ 87717 h 427450"/>
              <a:gd name="connsiteX3" fmla="*/ 1062516 w 10551351"/>
              <a:gd name="connsiteY3" fmla="*/ 89040 h 427450"/>
              <a:gd name="connsiteX4" fmla="*/ 482593 w 10551351"/>
              <a:gd name="connsiteY4" fmla="*/ 427450 h 427450"/>
              <a:gd name="connsiteX5" fmla="*/ 571 w 10551351"/>
              <a:gd name="connsiteY5" fmla="*/ 101571 h 427450"/>
              <a:gd name="connsiteX6" fmla="*/ 433 w 10551351"/>
              <a:gd name="connsiteY6" fmla="*/ 5966 h 427450"/>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0 w 11177990"/>
              <a:gd name="connsiteY0" fmla="*/ 2791 h 341725"/>
              <a:gd name="connsiteX1" fmla="*/ 11177990 w 11177990"/>
              <a:gd name="connsiteY1" fmla="*/ 0 h 341725"/>
              <a:gd name="connsiteX2" fmla="*/ 10901579 w 11177990"/>
              <a:gd name="connsiteY2" fmla="*/ 87717 h 341725"/>
              <a:gd name="connsiteX3" fmla="*/ 1689155 w 11177990"/>
              <a:gd name="connsiteY3" fmla="*/ 89040 h 341725"/>
              <a:gd name="connsiteX4" fmla="*/ 1109232 w 11177990"/>
              <a:gd name="connsiteY4" fmla="*/ 341725 h 341725"/>
              <a:gd name="connsiteX5" fmla="*/ 627210 w 11177990"/>
              <a:gd name="connsiteY5" fmla="*/ 101571 h 341725"/>
              <a:gd name="connsiteX6" fmla="*/ 0 w 11177990"/>
              <a:gd name="connsiteY6" fmla="*/ 2791 h 341725"/>
              <a:gd name="connsiteX0" fmla="*/ 780014 w 11958004"/>
              <a:gd name="connsiteY0" fmla="*/ 2791 h 341725"/>
              <a:gd name="connsiteX1" fmla="*/ 11958004 w 11958004"/>
              <a:gd name="connsiteY1" fmla="*/ 0 h 341725"/>
              <a:gd name="connsiteX2" fmla="*/ 11681593 w 11958004"/>
              <a:gd name="connsiteY2" fmla="*/ 87717 h 341725"/>
              <a:gd name="connsiteX3" fmla="*/ 2469169 w 11958004"/>
              <a:gd name="connsiteY3" fmla="*/ 89040 h 341725"/>
              <a:gd name="connsiteX4" fmla="*/ 1889246 w 11958004"/>
              <a:gd name="connsiteY4" fmla="*/ 341725 h 341725"/>
              <a:gd name="connsiteX5" fmla="*/ 1407224 w 11958004"/>
              <a:gd name="connsiteY5" fmla="*/ 101571 h 341725"/>
              <a:gd name="connsiteX6" fmla="*/ 998158 w 11958004"/>
              <a:gd name="connsiteY6" fmla="*/ 40093 h 341725"/>
              <a:gd name="connsiteX7" fmla="*/ 780014 w 11958004"/>
              <a:gd name="connsiteY7" fmla="*/ 2791 h 341725"/>
              <a:gd name="connsiteX0" fmla="*/ 758495 w 11936485"/>
              <a:gd name="connsiteY0" fmla="*/ 2791 h 341725"/>
              <a:gd name="connsiteX1" fmla="*/ 11936485 w 11936485"/>
              <a:gd name="connsiteY1" fmla="*/ 0 h 341725"/>
              <a:gd name="connsiteX2" fmla="*/ 11660074 w 11936485"/>
              <a:gd name="connsiteY2" fmla="*/ 87717 h 341725"/>
              <a:gd name="connsiteX3" fmla="*/ 2447650 w 11936485"/>
              <a:gd name="connsiteY3" fmla="*/ 89040 h 341725"/>
              <a:gd name="connsiteX4" fmla="*/ 1867727 w 11936485"/>
              <a:gd name="connsiteY4" fmla="*/ 341725 h 341725"/>
              <a:gd name="connsiteX5" fmla="*/ 1385705 w 11936485"/>
              <a:gd name="connsiteY5" fmla="*/ 101571 h 341725"/>
              <a:gd name="connsiteX6" fmla="*/ 976639 w 11936485"/>
              <a:gd name="connsiteY6" fmla="*/ 40093 h 341725"/>
              <a:gd name="connsiteX7" fmla="*/ 758495 w 11936485"/>
              <a:gd name="connsiteY7" fmla="*/ 2791 h 341725"/>
              <a:gd name="connsiteX0" fmla="*/ 0 w 11177990"/>
              <a:gd name="connsiteY0" fmla="*/ 2791 h 341725"/>
              <a:gd name="connsiteX1" fmla="*/ 11177990 w 11177990"/>
              <a:gd name="connsiteY1" fmla="*/ 0 h 341725"/>
              <a:gd name="connsiteX2" fmla="*/ 10901579 w 11177990"/>
              <a:gd name="connsiteY2" fmla="*/ 87717 h 341725"/>
              <a:gd name="connsiteX3" fmla="*/ 1689155 w 11177990"/>
              <a:gd name="connsiteY3" fmla="*/ 89040 h 341725"/>
              <a:gd name="connsiteX4" fmla="*/ 1109232 w 11177990"/>
              <a:gd name="connsiteY4" fmla="*/ 341725 h 341725"/>
              <a:gd name="connsiteX5" fmla="*/ 627210 w 11177990"/>
              <a:gd name="connsiteY5" fmla="*/ 101571 h 341725"/>
              <a:gd name="connsiteX6" fmla="*/ 218144 w 11177990"/>
              <a:gd name="connsiteY6" fmla="*/ 40093 h 341725"/>
              <a:gd name="connsiteX7" fmla="*/ 0 w 11177990"/>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103593 h 341725"/>
              <a:gd name="connsiteX7" fmla="*/ 1331 w 11179321"/>
              <a:gd name="connsiteY7" fmla="*/ 2791 h 341725"/>
              <a:gd name="connsiteX0" fmla="*/ 1331 w 11179321"/>
              <a:gd name="connsiteY0" fmla="*/ 2791 h 341725"/>
              <a:gd name="connsiteX1" fmla="*/ 11179321 w 11179321"/>
              <a:gd name="connsiteY1" fmla="*/ 0 h 341725"/>
              <a:gd name="connsiteX2" fmla="*/ 10567427 w 11179321"/>
              <a:gd name="connsiteY2" fmla="*/ 90892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103593 h 341725"/>
              <a:gd name="connsiteX7" fmla="*/ 1331 w 11179321"/>
              <a:gd name="connsiteY7" fmla="*/ 2791 h 341725"/>
              <a:gd name="connsiteX0" fmla="*/ 1331 w 10600099"/>
              <a:gd name="connsiteY0" fmla="*/ 2791 h 341725"/>
              <a:gd name="connsiteX1" fmla="*/ 10561656 w 10600099"/>
              <a:gd name="connsiteY1" fmla="*/ 0 h 341725"/>
              <a:gd name="connsiteX2" fmla="*/ 10567427 w 10600099"/>
              <a:gd name="connsiteY2" fmla="*/ 90892 h 341725"/>
              <a:gd name="connsiteX3" fmla="*/ 1690486 w 10600099"/>
              <a:gd name="connsiteY3" fmla="*/ 89040 h 341725"/>
              <a:gd name="connsiteX4" fmla="*/ 1110563 w 10600099"/>
              <a:gd name="connsiteY4" fmla="*/ 341725 h 341725"/>
              <a:gd name="connsiteX5" fmla="*/ 628541 w 10600099"/>
              <a:gd name="connsiteY5" fmla="*/ 101571 h 341725"/>
              <a:gd name="connsiteX6" fmla="*/ 0 w 10600099"/>
              <a:gd name="connsiteY6" fmla="*/ 103593 h 341725"/>
              <a:gd name="connsiteX7" fmla="*/ 1331 w 10600099"/>
              <a:gd name="connsiteY7" fmla="*/ 2791 h 341725"/>
              <a:gd name="connsiteX0" fmla="*/ 1331 w 10567427"/>
              <a:gd name="connsiteY0" fmla="*/ 2791 h 341725"/>
              <a:gd name="connsiteX1" fmla="*/ 10561656 w 10567427"/>
              <a:gd name="connsiteY1" fmla="*/ 0 h 341725"/>
              <a:gd name="connsiteX2" fmla="*/ 10567427 w 10567427"/>
              <a:gd name="connsiteY2" fmla="*/ 90892 h 341725"/>
              <a:gd name="connsiteX3" fmla="*/ 1690486 w 10567427"/>
              <a:gd name="connsiteY3" fmla="*/ 89040 h 341725"/>
              <a:gd name="connsiteX4" fmla="*/ 1110563 w 10567427"/>
              <a:gd name="connsiteY4" fmla="*/ 341725 h 341725"/>
              <a:gd name="connsiteX5" fmla="*/ 628541 w 10567427"/>
              <a:gd name="connsiteY5" fmla="*/ 101571 h 341725"/>
              <a:gd name="connsiteX6" fmla="*/ 0 w 10567427"/>
              <a:gd name="connsiteY6" fmla="*/ 103593 h 341725"/>
              <a:gd name="connsiteX7" fmla="*/ 1331 w 10567427"/>
              <a:gd name="connsiteY7" fmla="*/ 2791 h 341725"/>
              <a:gd name="connsiteX0" fmla="*/ 1331 w 10561687"/>
              <a:gd name="connsiteY0" fmla="*/ 2791 h 341725"/>
              <a:gd name="connsiteX1" fmla="*/ 10561656 w 10561687"/>
              <a:gd name="connsiteY1" fmla="*/ 0 h 341725"/>
              <a:gd name="connsiteX2" fmla="*/ 10561157 w 10561687"/>
              <a:gd name="connsiteY2" fmla="*/ 90892 h 341725"/>
              <a:gd name="connsiteX3" fmla="*/ 1690486 w 10561687"/>
              <a:gd name="connsiteY3" fmla="*/ 89040 h 341725"/>
              <a:gd name="connsiteX4" fmla="*/ 1110563 w 10561687"/>
              <a:gd name="connsiteY4" fmla="*/ 341725 h 341725"/>
              <a:gd name="connsiteX5" fmla="*/ 628541 w 10561687"/>
              <a:gd name="connsiteY5" fmla="*/ 101571 h 341725"/>
              <a:gd name="connsiteX6" fmla="*/ 0 w 10561687"/>
              <a:gd name="connsiteY6" fmla="*/ 103593 h 341725"/>
              <a:gd name="connsiteX7" fmla="*/ 1331 w 10561687"/>
              <a:gd name="connsiteY7" fmla="*/ 2791 h 341725"/>
              <a:gd name="connsiteX0" fmla="*/ 1331 w 10562072"/>
              <a:gd name="connsiteY0" fmla="*/ 2791 h 341725"/>
              <a:gd name="connsiteX1" fmla="*/ 10561656 w 10562072"/>
              <a:gd name="connsiteY1" fmla="*/ 0 h 341725"/>
              <a:gd name="connsiteX2" fmla="*/ 10561157 w 10562072"/>
              <a:gd name="connsiteY2" fmla="*/ 90892 h 341725"/>
              <a:gd name="connsiteX3" fmla="*/ 1690486 w 10562072"/>
              <a:gd name="connsiteY3" fmla="*/ 89040 h 341725"/>
              <a:gd name="connsiteX4" fmla="*/ 1110563 w 10562072"/>
              <a:gd name="connsiteY4" fmla="*/ 341725 h 341725"/>
              <a:gd name="connsiteX5" fmla="*/ 628541 w 10562072"/>
              <a:gd name="connsiteY5" fmla="*/ 101571 h 341725"/>
              <a:gd name="connsiteX6" fmla="*/ 0 w 10562072"/>
              <a:gd name="connsiteY6" fmla="*/ 103593 h 341725"/>
              <a:gd name="connsiteX7" fmla="*/ 1331 w 10562072"/>
              <a:gd name="connsiteY7" fmla="*/ 2791 h 341725"/>
              <a:gd name="connsiteX0" fmla="*/ 1331 w 10562072"/>
              <a:gd name="connsiteY0" fmla="*/ 2791 h 887696"/>
              <a:gd name="connsiteX1" fmla="*/ 10561656 w 10562072"/>
              <a:gd name="connsiteY1" fmla="*/ 0 h 887696"/>
              <a:gd name="connsiteX2" fmla="*/ 10561157 w 10562072"/>
              <a:gd name="connsiteY2" fmla="*/ 90892 h 887696"/>
              <a:gd name="connsiteX3" fmla="*/ 1690486 w 10562072"/>
              <a:gd name="connsiteY3" fmla="*/ 89040 h 887696"/>
              <a:gd name="connsiteX4" fmla="*/ 1180889 w 10562072"/>
              <a:gd name="connsiteY4" fmla="*/ 887696 h 887696"/>
              <a:gd name="connsiteX5" fmla="*/ 628541 w 10562072"/>
              <a:gd name="connsiteY5" fmla="*/ 101571 h 887696"/>
              <a:gd name="connsiteX6" fmla="*/ 0 w 10562072"/>
              <a:gd name="connsiteY6" fmla="*/ 103593 h 887696"/>
              <a:gd name="connsiteX7" fmla="*/ 1331 w 10562072"/>
              <a:gd name="connsiteY7"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628541 w 10562072"/>
              <a:gd name="connsiteY5" fmla="*/ 101571 h 887696"/>
              <a:gd name="connsiteX6" fmla="*/ 0 w 10562072"/>
              <a:gd name="connsiteY6" fmla="*/ 103593 h 887696"/>
              <a:gd name="connsiteX7" fmla="*/ 1331 w 10562072"/>
              <a:gd name="connsiteY7" fmla="*/ 2791 h 887696"/>
              <a:gd name="connsiteX0" fmla="*/ 1331 w 10562072"/>
              <a:gd name="connsiteY0" fmla="*/ 2791 h 887702"/>
              <a:gd name="connsiteX1" fmla="*/ 10561656 w 10562072"/>
              <a:gd name="connsiteY1" fmla="*/ 0 h 887702"/>
              <a:gd name="connsiteX2" fmla="*/ 10561157 w 10562072"/>
              <a:gd name="connsiteY2" fmla="*/ 90892 h 887702"/>
              <a:gd name="connsiteX3" fmla="*/ 2317558 w 10562072"/>
              <a:gd name="connsiteY3" fmla="*/ 89040 h 887702"/>
              <a:gd name="connsiteX4" fmla="*/ 1180889 w 10562072"/>
              <a:gd name="connsiteY4" fmla="*/ 887696 h 887702"/>
              <a:gd name="connsiteX5" fmla="*/ 0 w 10562072"/>
              <a:gd name="connsiteY5" fmla="*/ 103593 h 887702"/>
              <a:gd name="connsiteX6" fmla="*/ 1331 w 10562072"/>
              <a:gd name="connsiteY6" fmla="*/ 2791 h 887702"/>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0 w 10568342"/>
              <a:gd name="connsiteY0" fmla="*/ 0 h 2916892"/>
              <a:gd name="connsiteX1" fmla="*/ 10567926 w 10568342"/>
              <a:gd name="connsiteY1" fmla="*/ 2029196 h 2916892"/>
              <a:gd name="connsiteX2" fmla="*/ 10567427 w 10568342"/>
              <a:gd name="connsiteY2" fmla="*/ 2120088 h 2916892"/>
              <a:gd name="connsiteX3" fmla="*/ 2323828 w 10568342"/>
              <a:gd name="connsiteY3" fmla="*/ 2118236 h 2916892"/>
              <a:gd name="connsiteX4" fmla="*/ 1187159 w 10568342"/>
              <a:gd name="connsiteY4" fmla="*/ 2916892 h 2916892"/>
              <a:gd name="connsiteX5" fmla="*/ 6270 w 10568342"/>
              <a:gd name="connsiteY5" fmla="*/ 2132789 h 2916892"/>
              <a:gd name="connsiteX6" fmla="*/ 0 w 10568342"/>
              <a:gd name="connsiteY6" fmla="*/ 0 h 2916892"/>
              <a:gd name="connsiteX0" fmla="*/ 0 w 10575943"/>
              <a:gd name="connsiteY0" fmla="*/ 0 h 2955377"/>
              <a:gd name="connsiteX1" fmla="*/ 10575527 w 10575943"/>
              <a:gd name="connsiteY1" fmla="*/ 2067681 h 2955377"/>
              <a:gd name="connsiteX2" fmla="*/ 10575028 w 10575943"/>
              <a:gd name="connsiteY2" fmla="*/ 2158573 h 2955377"/>
              <a:gd name="connsiteX3" fmla="*/ 2331429 w 10575943"/>
              <a:gd name="connsiteY3" fmla="*/ 2156721 h 2955377"/>
              <a:gd name="connsiteX4" fmla="*/ 1194760 w 10575943"/>
              <a:gd name="connsiteY4" fmla="*/ 2955377 h 2955377"/>
              <a:gd name="connsiteX5" fmla="*/ 13871 w 10575943"/>
              <a:gd name="connsiteY5" fmla="*/ 2171274 h 2955377"/>
              <a:gd name="connsiteX6" fmla="*/ 0 w 10575943"/>
              <a:gd name="connsiteY6" fmla="*/ 0 h 2955377"/>
              <a:gd name="connsiteX0" fmla="*/ 267371 w 10562072"/>
              <a:gd name="connsiteY0" fmla="*/ 0 h 2685985"/>
              <a:gd name="connsiteX1" fmla="*/ 10561656 w 10562072"/>
              <a:gd name="connsiteY1" fmla="*/ 1798289 h 2685985"/>
              <a:gd name="connsiteX2" fmla="*/ 10561157 w 10562072"/>
              <a:gd name="connsiteY2" fmla="*/ 1889181 h 2685985"/>
              <a:gd name="connsiteX3" fmla="*/ 2317558 w 10562072"/>
              <a:gd name="connsiteY3" fmla="*/ 1887329 h 2685985"/>
              <a:gd name="connsiteX4" fmla="*/ 1180889 w 10562072"/>
              <a:gd name="connsiteY4" fmla="*/ 2685985 h 2685985"/>
              <a:gd name="connsiteX5" fmla="*/ 0 w 10562072"/>
              <a:gd name="connsiteY5" fmla="*/ 1901882 h 2685985"/>
              <a:gd name="connsiteX6" fmla="*/ 267371 w 10562072"/>
              <a:gd name="connsiteY6" fmla="*/ 0 h 2685985"/>
              <a:gd name="connsiteX0" fmla="*/ 1331 w 10562072"/>
              <a:gd name="connsiteY0" fmla="*/ 0 h 2955377"/>
              <a:gd name="connsiteX1" fmla="*/ 10561656 w 10562072"/>
              <a:gd name="connsiteY1" fmla="*/ 2067681 h 2955377"/>
              <a:gd name="connsiteX2" fmla="*/ 10561157 w 10562072"/>
              <a:gd name="connsiteY2" fmla="*/ 2158573 h 2955377"/>
              <a:gd name="connsiteX3" fmla="*/ 2317558 w 10562072"/>
              <a:gd name="connsiteY3" fmla="*/ 2156721 h 2955377"/>
              <a:gd name="connsiteX4" fmla="*/ 1180889 w 10562072"/>
              <a:gd name="connsiteY4" fmla="*/ 2955377 h 2955377"/>
              <a:gd name="connsiteX5" fmla="*/ 0 w 10562072"/>
              <a:gd name="connsiteY5" fmla="*/ 2171274 h 2955377"/>
              <a:gd name="connsiteX6" fmla="*/ 1331 w 10562072"/>
              <a:gd name="connsiteY6" fmla="*/ 0 h 2955377"/>
              <a:gd name="connsiteX0" fmla="*/ 1331 w 10562072"/>
              <a:gd name="connsiteY0" fmla="*/ 2791 h 2958168"/>
              <a:gd name="connsiteX1" fmla="*/ 10561655 w 10562072"/>
              <a:gd name="connsiteY1" fmla="*/ 0 h 2958168"/>
              <a:gd name="connsiteX2" fmla="*/ 10561157 w 10562072"/>
              <a:gd name="connsiteY2" fmla="*/ 2161364 h 2958168"/>
              <a:gd name="connsiteX3" fmla="*/ 2317558 w 10562072"/>
              <a:gd name="connsiteY3" fmla="*/ 2159512 h 2958168"/>
              <a:gd name="connsiteX4" fmla="*/ 1180889 w 10562072"/>
              <a:gd name="connsiteY4" fmla="*/ 2958168 h 2958168"/>
              <a:gd name="connsiteX5" fmla="*/ 0 w 10562072"/>
              <a:gd name="connsiteY5" fmla="*/ 2174065 h 2958168"/>
              <a:gd name="connsiteX6" fmla="*/ 1331 w 10562072"/>
              <a:gd name="connsiteY6" fmla="*/ 2791 h 2958168"/>
              <a:gd name="connsiteX0" fmla="*/ 1331 w 10562072"/>
              <a:gd name="connsiteY0" fmla="*/ 2791 h 2958168"/>
              <a:gd name="connsiteX1" fmla="*/ 10561655 w 10562072"/>
              <a:gd name="connsiteY1" fmla="*/ 0 h 2958168"/>
              <a:gd name="connsiteX2" fmla="*/ 10561157 w 10562072"/>
              <a:gd name="connsiteY2" fmla="*/ 2161364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1657"/>
              <a:gd name="connsiteY0" fmla="*/ 2791 h 2958168"/>
              <a:gd name="connsiteX1" fmla="*/ 10561655 w 10561657"/>
              <a:gd name="connsiteY1" fmla="*/ 0 h 2958168"/>
              <a:gd name="connsiteX2" fmla="*/ 10469943 w 10561657"/>
              <a:gd name="connsiteY2" fmla="*/ 668161 h 2958168"/>
              <a:gd name="connsiteX3" fmla="*/ 9288594 w 10561657"/>
              <a:gd name="connsiteY3" fmla="*/ 2153103 h 2958168"/>
              <a:gd name="connsiteX4" fmla="*/ 2317558 w 10561657"/>
              <a:gd name="connsiteY4" fmla="*/ 2159512 h 2958168"/>
              <a:gd name="connsiteX5" fmla="*/ 1180889 w 10561657"/>
              <a:gd name="connsiteY5" fmla="*/ 2958168 h 2958168"/>
              <a:gd name="connsiteX6" fmla="*/ 0 w 10561657"/>
              <a:gd name="connsiteY6" fmla="*/ 2174065 h 2958168"/>
              <a:gd name="connsiteX7" fmla="*/ 1331 w 10561657"/>
              <a:gd name="connsiteY7" fmla="*/ 2791 h 2958168"/>
              <a:gd name="connsiteX0" fmla="*/ 1331 w 10562072"/>
              <a:gd name="connsiteY0" fmla="*/ 2791 h 2958168"/>
              <a:gd name="connsiteX1" fmla="*/ 10561655 w 10562072"/>
              <a:gd name="connsiteY1" fmla="*/ 0 h 2958168"/>
              <a:gd name="connsiteX2" fmla="*/ 10561157 w 10562072"/>
              <a:gd name="connsiteY2" fmla="*/ 1468641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1655"/>
              <a:gd name="connsiteY0" fmla="*/ 2791 h 2958168"/>
              <a:gd name="connsiteX1" fmla="*/ 10561655 w 10561655"/>
              <a:gd name="connsiteY1" fmla="*/ 0 h 2958168"/>
              <a:gd name="connsiteX2" fmla="*/ 10196302 w 10561655"/>
              <a:gd name="connsiteY2" fmla="*/ 1183855 h 2958168"/>
              <a:gd name="connsiteX3" fmla="*/ 9288594 w 10561655"/>
              <a:gd name="connsiteY3" fmla="*/ 2153103 h 2958168"/>
              <a:gd name="connsiteX4" fmla="*/ 2317558 w 10561655"/>
              <a:gd name="connsiteY4" fmla="*/ 2159512 h 2958168"/>
              <a:gd name="connsiteX5" fmla="*/ 1180889 w 10561655"/>
              <a:gd name="connsiteY5" fmla="*/ 2958168 h 2958168"/>
              <a:gd name="connsiteX6" fmla="*/ 0 w 10561655"/>
              <a:gd name="connsiteY6" fmla="*/ 2174065 h 2958168"/>
              <a:gd name="connsiteX7" fmla="*/ 1331 w 10561655"/>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2189 w 10562411"/>
              <a:gd name="connsiteY0" fmla="*/ 0 h 2958168"/>
              <a:gd name="connsiteX1" fmla="*/ 10561655 w 10562411"/>
              <a:gd name="connsiteY1" fmla="*/ 0 h 2958168"/>
              <a:gd name="connsiteX2" fmla="*/ 10561157 w 10562411"/>
              <a:gd name="connsiteY2" fmla="*/ 1476338 h 2958168"/>
              <a:gd name="connsiteX3" fmla="*/ 9288594 w 10562411"/>
              <a:gd name="connsiteY3" fmla="*/ 2153103 h 2958168"/>
              <a:gd name="connsiteX4" fmla="*/ 2317558 w 10562411"/>
              <a:gd name="connsiteY4" fmla="*/ 2159512 h 2958168"/>
              <a:gd name="connsiteX5" fmla="*/ 1180889 w 10562411"/>
              <a:gd name="connsiteY5" fmla="*/ 2958168 h 2958168"/>
              <a:gd name="connsiteX6" fmla="*/ 0 w 10562411"/>
              <a:gd name="connsiteY6" fmla="*/ 2174065 h 2958168"/>
              <a:gd name="connsiteX7" fmla="*/ 2189 w 10562411"/>
              <a:gd name="connsiteY7" fmla="*/ 0 h 2958168"/>
              <a:gd name="connsiteX0" fmla="*/ 0 w 10560222"/>
              <a:gd name="connsiteY0" fmla="*/ 0 h 2958168"/>
              <a:gd name="connsiteX1" fmla="*/ 10559466 w 10560222"/>
              <a:gd name="connsiteY1" fmla="*/ 0 h 2958168"/>
              <a:gd name="connsiteX2" fmla="*/ 10558968 w 10560222"/>
              <a:gd name="connsiteY2" fmla="*/ 1476338 h 2958168"/>
              <a:gd name="connsiteX3" fmla="*/ 9286405 w 10560222"/>
              <a:gd name="connsiteY3" fmla="*/ 2153103 h 2958168"/>
              <a:gd name="connsiteX4" fmla="*/ 2315369 w 10560222"/>
              <a:gd name="connsiteY4" fmla="*/ 2159512 h 2958168"/>
              <a:gd name="connsiteX5" fmla="*/ 1178700 w 10560222"/>
              <a:gd name="connsiteY5" fmla="*/ 2958168 h 2958168"/>
              <a:gd name="connsiteX6" fmla="*/ 0 w 10560222"/>
              <a:gd name="connsiteY6" fmla="*/ 2174065 h 2958168"/>
              <a:gd name="connsiteX7" fmla="*/ 0 w 10560222"/>
              <a:gd name="connsiteY7" fmla="*/ 0 h 295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60222" h="2958168">
                <a:moveTo>
                  <a:pt x="0" y="0"/>
                </a:moveTo>
                <a:lnTo>
                  <a:pt x="10559466" y="0"/>
                </a:lnTo>
                <a:cubicBezTo>
                  <a:pt x="10559979" y="67600"/>
                  <a:pt x="10560222" y="1432923"/>
                  <a:pt x="10558968" y="1476338"/>
                </a:cubicBezTo>
                <a:cubicBezTo>
                  <a:pt x="10081572" y="2148347"/>
                  <a:pt x="9702991" y="2158423"/>
                  <a:pt x="9286405" y="2153103"/>
                </a:cubicBezTo>
                <a:lnTo>
                  <a:pt x="2315369" y="2159512"/>
                </a:lnTo>
                <a:cubicBezTo>
                  <a:pt x="1738155" y="2192654"/>
                  <a:pt x="1370309" y="2495346"/>
                  <a:pt x="1178700" y="2958168"/>
                </a:cubicBezTo>
                <a:cubicBezTo>
                  <a:pt x="880346" y="2254391"/>
                  <a:pt x="278640" y="2173187"/>
                  <a:pt x="0" y="2174065"/>
                </a:cubicBezTo>
                <a:cubicBezTo>
                  <a:pt x="2067" y="2138552"/>
                  <a:pt x="1272" y="95582"/>
                  <a:pt x="0" y="0"/>
                </a:cubicBezTo>
                <a:close/>
              </a:path>
            </a:pathLst>
          </a:custGeom>
          <a:solidFill>
            <a:schemeClr val="bg1"/>
          </a:solidFill>
          <a:ln w="12700" cmpd="sng" algn="ctr">
            <a:noFill/>
            <a:miter lim="800000"/>
            <a:headEnd/>
            <a:tailEnd/>
          </a:ln>
          <a:effectLst>
            <a:outerShdw blurRad="127000" dist="25400" dir="5400000" algn="t" rotWithShape="0">
              <a:schemeClr val="tx1">
                <a:alpha val="25000"/>
              </a:schemeClr>
            </a:outerShdw>
          </a:effectLst>
        </p:spPr>
        <p:txBody>
          <a:bodyPr wrap="square" lIns="33059" tIns="42976" rIns="33059" bIns="42976" rtlCol="0" anchor="ctr"/>
          <a:lstStyle/>
          <a:p>
            <a:pPr algn="ctr" fontAlgn="auto">
              <a:spcBef>
                <a:spcPts val="0"/>
              </a:spcBef>
              <a:spcAft>
                <a:spcPts val="0"/>
              </a:spcAft>
            </a:pPr>
            <a:endParaRPr lang="en-US" sz="1000" dirty="0" smtClean="0">
              <a:solidFill>
                <a:schemeClr val="bg1"/>
              </a:solidFill>
              <a:latin typeface="Arial"/>
              <a:cs typeface="Arial"/>
            </a:endParaRPr>
          </a:p>
        </p:txBody>
      </p:sp>
      <p:pic>
        <p:nvPicPr>
          <p:cNvPr id="11" name="Image 10" descr="Capgemini_logo.jpg"/>
          <p:cNvPicPr>
            <a:picLocks noChangeAspect="1"/>
          </p:cNvPicPr>
          <p:nvPr userDrawn="1"/>
        </p:nvPicPr>
        <p:blipFill>
          <a:blip r:embed="rId9" cstate="print"/>
          <a:stretch>
            <a:fillRect/>
          </a:stretch>
        </p:blipFill>
        <p:spPr>
          <a:xfrm>
            <a:off x="735690" y="658705"/>
            <a:ext cx="2880000" cy="686046"/>
          </a:xfrm>
          <a:prstGeom prst="rect">
            <a:avLst/>
          </a:prstGeom>
        </p:spPr>
      </p:pic>
      <p:graphicFrame>
        <p:nvGraphicFramePr>
          <p:cNvPr id="5" name="Object 4" hidden="1"/>
          <p:cNvGraphicFramePr>
            <a:graphicFrameLocks noChangeAspect="1"/>
          </p:cNvGraphicFramePr>
          <p:nvPr>
            <p:custDataLst>
              <p:tags r:id="rId4"/>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050" name="think-cell Slide" r:id="rId10" imgW="360" imgH="360" progId="">
                  <p:embed/>
                </p:oleObj>
              </mc:Choice>
              <mc:Fallback>
                <p:oleObj name="think-cell Slide" r:id="rId10" imgW="360" imgH="360" progId="">
                  <p:embed/>
                  <p:pic>
                    <p:nvPicPr>
                      <p:cNvPr id="0" name="Picture 2" hidden="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ctrTitle" hasCustomPrompt="1"/>
            <p:custDataLst>
              <p:tags r:id="rId5"/>
            </p:custDataLst>
          </p:nvPr>
        </p:nvSpPr>
        <p:spPr>
          <a:xfrm>
            <a:off x="0" y="2959925"/>
            <a:ext cx="4909457" cy="1098157"/>
          </a:xfrm>
        </p:spPr>
        <p:txBody>
          <a:bodyPr lIns="720000" tIns="33059" rIns="33059" bIns="33059" anchor="t"/>
          <a:lstStyle>
            <a:lvl1pPr marL="0" indent="0" algn="l">
              <a:defRPr sz="4000" b="1">
                <a:solidFill>
                  <a:schemeClr val="tx1"/>
                </a:solidFill>
              </a:defRPr>
            </a:lvl1pPr>
          </a:lstStyle>
          <a:p>
            <a:r>
              <a:rPr lang="fr-FR" dirty="0" smtClean="0"/>
              <a:t>Click to </a:t>
            </a:r>
            <a:r>
              <a:rPr lang="fr-FR" dirty="0" err="1" smtClean="0"/>
              <a:t>edit</a:t>
            </a:r>
            <a:r>
              <a:rPr lang="fr-FR" dirty="0" smtClean="0"/>
              <a:t> Master </a:t>
            </a:r>
            <a:r>
              <a:rPr lang="fr-FR" dirty="0" err="1" smtClean="0"/>
              <a:t>title</a:t>
            </a:r>
            <a:r>
              <a:rPr lang="fr-FR" dirty="0" smtClean="0"/>
              <a:t> style</a:t>
            </a:r>
            <a:endParaRPr lang="en-US" dirty="0"/>
          </a:p>
        </p:txBody>
      </p:sp>
      <p:sp>
        <p:nvSpPr>
          <p:cNvPr id="3" name="Subtitle 2"/>
          <p:cNvSpPr>
            <a:spLocks noGrp="1"/>
          </p:cNvSpPr>
          <p:nvPr>
            <p:ph type="subTitle" idx="1" hasCustomPrompt="1"/>
            <p:custDataLst>
              <p:tags r:id="rId6"/>
            </p:custDataLst>
          </p:nvPr>
        </p:nvSpPr>
        <p:spPr>
          <a:xfrm>
            <a:off x="4865915" y="4949632"/>
            <a:ext cx="5040086" cy="874227"/>
          </a:xfrm>
        </p:spPr>
        <p:txBody>
          <a:bodyPr lIns="720000" tIns="33059" rIns="33059" bIns="33059"/>
          <a:lstStyle>
            <a:lvl1pPr marL="0" indent="0" algn="l">
              <a:buNone/>
              <a:defRPr sz="2200" b="0">
                <a:solidFill>
                  <a:schemeClr val="tx1"/>
                </a:solidFill>
              </a:defRPr>
            </a:lvl1pPr>
            <a:lvl2pPr marL="457171" indent="0" algn="ctr">
              <a:buNone/>
              <a:defRPr>
                <a:solidFill>
                  <a:schemeClr val="tx1">
                    <a:tint val="75000"/>
                  </a:schemeClr>
                </a:solidFill>
              </a:defRPr>
            </a:lvl2pPr>
            <a:lvl3pPr marL="914342" indent="0" algn="ctr">
              <a:buNone/>
              <a:defRPr>
                <a:solidFill>
                  <a:schemeClr val="tx1">
                    <a:tint val="75000"/>
                  </a:schemeClr>
                </a:solidFill>
              </a:defRPr>
            </a:lvl3pPr>
            <a:lvl4pPr marL="1371513" indent="0" algn="ctr">
              <a:buNone/>
              <a:defRPr>
                <a:solidFill>
                  <a:schemeClr val="tx1">
                    <a:tint val="75000"/>
                  </a:schemeClr>
                </a:solidFill>
              </a:defRPr>
            </a:lvl4pPr>
            <a:lvl5pPr marL="1828684" indent="0" algn="ctr">
              <a:buNone/>
              <a:defRPr>
                <a:solidFill>
                  <a:schemeClr val="tx1">
                    <a:tint val="75000"/>
                  </a:schemeClr>
                </a:solidFill>
              </a:defRPr>
            </a:lvl5pPr>
            <a:lvl6pPr marL="2285855" indent="0" algn="ctr">
              <a:buNone/>
              <a:defRPr>
                <a:solidFill>
                  <a:schemeClr val="tx1">
                    <a:tint val="75000"/>
                  </a:schemeClr>
                </a:solidFill>
              </a:defRPr>
            </a:lvl6pPr>
            <a:lvl7pPr marL="2743026" indent="0" algn="ctr">
              <a:buNone/>
              <a:defRPr>
                <a:solidFill>
                  <a:schemeClr val="tx1">
                    <a:tint val="75000"/>
                  </a:schemeClr>
                </a:solidFill>
              </a:defRPr>
            </a:lvl7pPr>
            <a:lvl8pPr marL="3200198" indent="0" algn="ctr">
              <a:buNone/>
              <a:defRPr>
                <a:solidFill>
                  <a:schemeClr val="tx1">
                    <a:tint val="75000"/>
                  </a:schemeClr>
                </a:solidFill>
              </a:defRPr>
            </a:lvl8pPr>
            <a:lvl9pPr marL="3657369" indent="0" algn="ctr">
              <a:buNone/>
              <a:defRPr>
                <a:solidFill>
                  <a:schemeClr val="tx1">
                    <a:tint val="75000"/>
                  </a:schemeClr>
                </a:solidFill>
              </a:defRPr>
            </a:lvl9pPr>
          </a:lstStyle>
          <a:p>
            <a:r>
              <a:rPr lang="fr-FR" dirty="0" smtClean="0"/>
              <a:t>Click to </a:t>
            </a:r>
            <a:r>
              <a:rPr lang="fr-FR" dirty="0" err="1" smtClean="0"/>
              <a:t>edit</a:t>
            </a:r>
            <a:r>
              <a:rPr lang="fr-FR" dirty="0" smtClean="0"/>
              <a:t> Master </a:t>
            </a:r>
            <a:r>
              <a:rPr lang="fr-FR" dirty="0" err="1" smtClean="0"/>
              <a:t>text</a:t>
            </a:r>
            <a:r>
              <a:rPr lang="fr-FR" dirty="0" smtClean="0"/>
              <a:t> style</a:t>
            </a:r>
          </a:p>
        </p:txBody>
      </p:sp>
      <p:pic>
        <p:nvPicPr>
          <p:cNvPr id="4" name="Image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180556" y="223059"/>
            <a:ext cx="1269230" cy="1557337"/>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pic>
        <p:nvPicPr>
          <p:cNvPr id="6" name="Image 5" descr="shutterstock_111035876.jpg"/>
          <p:cNvPicPr>
            <a:picLocks noChangeAspect="1"/>
          </p:cNvPicPr>
          <p:nvPr userDrawn="1"/>
        </p:nvPicPr>
        <p:blipFill>
          <a:blip r:embed="rId6" cstate="print"/>
          <a:srcRect t="17534"/>
          <a:stretch>
            <a:fillRect/>
          </a:stretch>
        </p:blipFill>
        <p:spPr>
          <a:xfrm>
            <a:off x="0" y="0"/>
            <a:ext cx="9906000" cy="5171041"/>
          </a:xfrm>
          <a:prstGeom prst="rect">
            <a:avLst/>
          </a:prstGeom>
        </p:spPr>
      </p:pic>
      <p:graphicFrame>
        <p:nvGraphicFramePr>
          <p:cNvPr id="5" name="Object 4"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47479" name="think-cell Slide" r:id="rId7" imgW="360" imgH="360" progId="">
                  <p:embed/>
                </p:oleObj>
              </mc:Choice>
              <mc:Fallback>
                <p:oleObj name="think-cell Slide" r:id="rId7" imgW="360" imgH="360" progId="">
                  <p:embed/>
                  <p:pic>
                    <p:nvPicPr>
                      <p:cNvPr id="0" name="Object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7"/>
          <p:cNvSpPr/>
          <p:nvPr userDrawn="1">
            <p:custDataLst>
              <p:tags r:id="rId3"/>
            </p:custDataLst>
          </p:nvPr>
        </p:nvSpPr>
        <p:spPr bwMode="auto">
          <a:xfrm flipV="1">
            <a:off x="-1175" y="3384911"/>
            <a:ext cx="9907176" cy="3473089"/>
          </a:xfrm>
          <a:custGeom>
            <a:avLst/>
            <a:gdLst>
              <a:gd name="connsiteX0" fmla="*/ 0 w 10685085"/>
              <a:gd name="connsiteY0" fmla="*/ 0 h 684481"/>
              <a:gd name="connsiteX1" fmla="*/ 10685085 w 10685085"/>
              <a:gd name="connsiteY1" fmla="*/ 0 h 684481"/>
              <a:gd name="connsiteX2" fmla="*/ 10685085 w 10685085"/>
              <a:gd name="connsiteY2" fmla="*/ 684481 h 684481"/>
              <a:gd name="connsiteX3" fmla="*/ 0 w 10685085"/>
              <a:gd name="connsiteY3" fmla="*/ 684481 h 684481"/>
              <a:gd name="connsiteX4" fmla="*/ 0 w 10685085"/>
              <a:gd name="connsiteY4" fmla="*/ 0 h 684481"/>
              <a:gd name="connsiteX0" fmla="*/ 0 w 10685085"/>
              <a:gd name="connsiteY0" fmla="*/ 0 h 684481"/>
              <a:gd name="connsiteX1" fmla="*/ 10685085 w 10685085"/>
              <a:gd name="connsiteY1" fmla="*/ 0 h 684481"/>
              <a:gd name="connsiteX2" fmla="*/ 10685085 w 10685085"/>
              <a:gd name="connsiteY2" fmla="*/ 684481 h 684481"/>
              <a:gd name="connsiteX3" fmla="*/ 525849 w 10685085"/>
              <a:gd name="connsiteY3" fmla="*/ 678410 h 684481"/>
              <a:gd name="connsiteX4" fmla="*/ 0 w 10685085"/>
              <a:gd name="connsiteY4" fmla="*/ 684481 h 684481"/>
              <a:gd name="connsiteX5" fmla="*/ 0 w 10685085"/>
              <a:gd name="connsiteY5" fmla="*/ 0 h 684481"/>
              <a:gd name="connsiteX0" fmla="*/ 0 w 10685085"/>
              <a:gd name="connsiteY0" fmla="*/ 0 h 684481"/>
              <a:gd name="connsiteX1" fmla="*/ 10685085 w 10685085"/>
              <a:gd name="connsiteY1" fmla="*/ 0 h 684481"/>
              <a:gd name="connsiteX2" fmla="*/ 10685085 w 10685085"/>
              <a:gd name="connsiteY2" fmla="*/ 684481 h 684481"/>
              <a:gd name="connsiteX3" fmla="*/ 1063736 w 10685085"/>
              <a:gd name="connsiteY3" fmla="*/ 670939 h 684481"/>
              <a:gd name="connsiteX4" fmla="*/ 525849 w 10685085"/>
              <a:gd name="connsiteY4" fmla="*/ 678410 h 684481"/>
              <a:gd name="connsiteX5" fmla="*/ 0 w 10685085"/>
              <a:gd name="connsiteY5" fmla="*/ 684481 h 684481"/>
              <a:gd name="connsiteX6" fmla="*/ 0 w 10685085"/>
              <a:gd name="connsiteY6" fmla="*/ 0 h 684481"/>
              <a:gd name="connsiteX0" fmla="*/ 0 w 10685085"/>
              <a:gd name="connsiteY0" fmla="*/ 0 h 684481"/>
              <a:gd name="connsiteX1" fmla="*/ 10685085 w 10685085"/>
              <a:gd name="connsiteY1" fmla="*/ 0 h 684481"/>
              <a:gd name="connsiteX2" fmla="*/ 10685085 w 10685085"/>
              <a:gd name="connsiteY2" fmla="*/ 684481 h 684481"/>
              <a:gd name="connsiteX3" fmla="*/ 1063736 w 10685085"/>
              <a:gd name="connsiteY3" fmla="*/ 670939 h 684481"/>
              <a:gd name="connsiteX4" fmla="*/ 525849 w 10685085"/>
              <a:gd name="connsiteY4" fmla="*/ 678410 h 684481"/>
              <a:gd name="connsiteX5" fmla="*/ 0 w 10685085"/>
              <a:gd name="connsiteY5" fmla="*/ 684481 h 684481"/>
              <a:gd name="connsiteX6" fmla="*/ 0 w 10685085"/>
              <a:gd name="connsiteY6" fmla="*/ 0 h 684481"/>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23183 w 10685085"/>
              <a:gd name="connsiteY6" fmla="*/ 684481 h 1022049"/>
              <a:gd name="connsiteX7" fmla="*/ 0 w 10685085"/>
              <a:gd name="connsiteY7" fmla="*/ 0 h 1022049"/>
              <a:gd name="connsiteX0" fmla="*/ 0 w 10673494"/>
              <a:gd name="connsiteY0" fmla="*/ 5825 h 1022049"/>
              <a:gd name="connsiteX1" fmla="*/ 10673494 w 10673494"/>
              <a:gd name="connsiteY1" fmla="*/ 0 h 1022049"/>
              <a:gd name="connsiteX2" fmla="*/ 10673494 w 10673494"/>
              <a:gd name="connsiteY2" fmla="*/ 303491 h 1022049"/>
              <a:gd name="connsiteX3" fmla="*/ 10211167 w 10673494"/>
              <a:gd name="connsiteY3" fmla="*/ 678410 h 1022049"/>
              <a:gd name="connsiteX4" fmla="*/ 1145874 w 10673494"/>
              <a:gd name="connsiteY4" fmla="*/ 670939 h 1022049"/>
              <a:gd name="connsiteX5" fmla="*/ 521729 w 10673494"/>
              <a:gd name="connsiteY5" fmla="*/ 1022049 h 1022049"/>
              <a:gd name="connsiteX6" fmla="*/ 11592 w 10673494"/>
              <a:gd name="connsiteY6" fmla="*/ 684481 h 1022049"/>
              <a:gd name="connsiteX7" fmla="*/ 0 w 10673494"/>
              <a:gd name="connsiteY7" fmla="*/ 5825 h 1022049"/>
              <a:gd name="connsiteX0" fmla="*/ 0 w 10673494"/>
              <a:gd name="connsiteY0" fmla="*/ 0 h 1045351"/>
              <a:gd name="connsiteX1" fmla="*/ 10673494 w 10673494"/>
              <a:gd name="connsiteY1" fmla="*/ 23302 h 1045351"/>
              <a:gd name="connsiteX2" fmla="*/ 10673494 w 10673494"/>
              <a:gd name="connsiteY2" fmla="*/ 326793 h 1045351"/>
              <a:gd name="connsiteX3" fmla="*/ 10211167 w 10673494"/>
              <a:gd name="connsiteY3" fmla="*/ 701712 h 1045351"/>
              <a:gd name="connsiteX4" fmla="*/ 1145874 w 10673494"/>
              <a:gd name="connsiteY4" fmla="*/ 694241 h 1045351"/>
              <a:gd name="connsiteX5" fmla="*/ 521729 w 10673494"/>
              <a:gd name="connsiteY5" fmla="*/ 1045351 h 1045351"/>
              <a:gd name="connsiteX6" fmla="*/ 11592 w 10673494"/>
              <a:gd name="connsiteY6" fmla="*/ 707783 h 1045351"/>
              <a:gd name="connsiteX7" fmla="*/ 0 w 10673494"/>
              <a:gd name="connsiteY7" fmla="*/ 0 h 1045351"/>
              <a:gd name="connsiteX0" fmla="*/ 0 w 10667698"/>
              <a:gd name="connsiteY0" fmla="*/ 0 h 1027875"/>
              <a:gd name="connsiteX1" fmla="*/ 10667698 w 10667698"/>
              <a:gd name="connsiteY1" fmla="*/ 5826 h 1027875"/>
              <a:gd name="connsiteX2" fmla="*/ 10667698 w 10667698"/>
              <a:gd name="connsiteY2" fmla="*/ 309317 h 1027875"/>
              <a:gd name="connsiteX3" fmla="*/ 10205371 w 10667698"/>
              <a:gd name="connsiteY3" fmla="*/ 684236 h 1027875"/>
              <a:gd name="connsiteX4" fmla="*/ 1140078 w 10667698"/>
              <a:gd name="connsiteY4" fmla="*/ 676765 h 1027875"/>
              <a:gd name="connsiteX5" fmla="*/ 515933 w 10667698"/>
              <a:gd name="connsiteY5" fmla="*/ 1027875 h 1027875"/>
              <a:gd name="connsiteX6" fmla="*/ 5796 w 10667698"/>
              <a:gd name="connsiteY6" fmla="*/ 690307 h 1027875"/>
              <a:gd name="connsiteX7" fmla="*/ 0 w 10667698"/>
              <a:gd name="connsiteY7" fmla="*/ 0 h 1027875"/>
              <a:gd name="connsiteX0" fmla="*/ 5796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10137 w 10661902"/>
              <a:gd name="connsiteY5" fmla="*/ 1027875 h 1027875"/>
              <a:gd name="connsiteX6" fmla="*/ 0 w 10661902"/>
              <a:gd name="connsiteY6" fmla="*/ 690307 h 1027875"/>
              <a:gd name="connsiteX7" fmla="*/ 5796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10137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7441 w 10661902"/>
              <a:gd name="connsiteY4" fmla="*/ 689465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3758 w 10661902"/>
              <a:gd name="connsiteY4" fmla="*/ 62914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0 w 10661901"/>
              <a:gd name="connsiteY0" fmla="*/ 0 h 1027875"/>
              <a:gd name="connsiteX1" fmla="*/ 10661901 w 10661901"/>
              <a:gd name="connsiteY1" fmla="*/ 5826 h 1027875"/>
              <a:gd name="connsiteX2" fmla="*/ 10661901 w 10661901"/>
              <a:gd name="connsiteY2" fmla="*/ 309317 h 1027875"/>
              <a:gd name="connsiteX3" fmla="*/ 10199574 w 10661901"/>
              <a:gd name="connsiteY3" fmla="*/ 684236 h 1027875"/>
              <a:gd name="connsiteX4" fmla="*/ 1140598 w 10661901"/>
              <a:gd name="connsiteY4" fmla="*/ 686290 h 1027875"/>
              <a:gd name="connsiteX5" fmla="*/ 560675 w 10661901"/>
              <a:gd name="connsiteY5" fmla="*/ 1027875 h 1027875"/>
              <a:gd name="connsiteX6" fmla="*/ 3158 w 10661901"/>
              <a:gd name="connsiteY6" fmla="*/ 674432 h 1027875"/>
              <a:gd name="connsiteX7" fmla="*/ 0 w 10661901"/>
              <a:gd name="connsiteY7" fmla="*/ 0 h 1027875"/>
              <a:gd name="connsiteX0" fmla="*/ 0 w 10661901"/>
              <a:gd name="connsiteY0" fmla="*/ 0 h 1027875"/>
              <a:gd name="connsiteX1" fmla="*/ 10661901 w 10661901"/>
              <a:gd name="connsiteY1" fmla="*/ 5826 h 1027875"/>
              <a:gd name="connsiteX2" fmla="*/ 10661901 w 10661901"/>
              <a:gd name="connsiteY2" fmla="*/ 309317 h 1027875"/>
              <a:gd name="connsiteX3" fmla="*/ 10199574 w 10661901"/>
              <a:gd name="connsiteY3" fmla="*/ 684236 h 1027875"/>
              <a:gd name="connsiteX4" fmla="*/ 1140598 w 10661901"/>
              <a:gd name="connsiteY4" fmla="*/ 686290 h 1027875"/>
              <a:gd name="connsiteX5" fmla="*/ 560675 w 10661901"/>
              <a:gd name="connsiteY5" fmla="*/ 1027875 h 1027875"/>
              <a:gd name="connsiteX6" fmla="*/ 3158 w 10661901"/>
              <a:gd name="connsiteY6" fmla="*/ 683957 h 1027875"/>
              <a:gd name="connsiteX7" fmla="*/ 0 w 10661901"/>
              <a:gd name="connsiteY7" fmla="*/ 0 h 1027875"/>
              <a:gd name="connsiteX0" fmla="*/ 0 w 10710088"/>
              <a:gd name="connsiteY0" fmla="*/ 0 h 1027875"/>
              <a:gd name="connsiteX1" fmla="*/ 10661901 w 10710088"/>
              <a:gd name="connsiteY1" fmla="*/ 5826 h 1027875"/>
              <a:gd name="connsiteX2" fmla="*/ 10661901 w 10710088"/>
              <a:gd name="connsiteY2" fmla="*/ 309317 h 1027875"/>
              <a:gd name="connsiteX3" fmla="*/ 10668871 w 10710088"/>
              <a:gd name="connsiteY3" fmla="*/ 684236 h 1027875"/>
              <a:gd name="connsiteX4" fmla="*/ 1140598 w 10710088"/>
              <a:gd name="connsiteY4" fmla="*/ 686290 h 1027875"/>
              <a:gd name="connsiteX5" fmla="*/ 560675 w 10710088"/>
              <a:gd name="connsiteY5" fmla="*/ 1027875 h 1027875"/>
              <a:gd name="connsiteX6" fmla="*/ 3158 w 10710088"/>
              <a:gd name="connsiteY6" fmla="*/ 683957 h 1027875"/>
              <a:gd name="connsiteX7" fmla="*/ 0 w 10710088"/>
              <a:gd name="connsiteY7" fmla="*/ 0 h 1027875"/>
              <a:gd name="connsiteX0" fmla="*/ 0 w 10668871"/>
              <a:gd name="connsiteY0" fmla="*/ 0 h 1027875"/>
              <a:gd name="connsiteX1" fmla="*/ 10661901 w 10668871"/>
              <a:gd name="connsiteY1" fmla="*/ 5826 h 1027875"/>
              <a:gd name="connsiteX2" fmla="*/ 10668871 w 10668871"/>
              <a:gd name="connsiteY2" fmla="*/ 684236 h 1027875"/>
              <a:gd name="connsiteX3" fmla="*/ 1140598 w 10668871"/>
              <a:gd name="connsiteY3" fmla="*/ 686290 h 1027875"/>
              <a:gd name="connsiteX4" fmla="*/ 560675 w 10668871"/>
              <a:gd name="connsiteY4" fmla="*/ 1027875 h 1027875"/>
              <a:gd name="connsiteX5" fmla="*/ 3158 w 10668871"/>
              <a:gd name="connsiteY5" fmla="*/ 683957 h 1027875"/>
              <a:gd name="connsiteX6" fmla="*/ 0 w 10668871"/>
              <a:gd name="connsiteY6" fmla="*/ 0 h 1027875"/>
              <a:gd name="connsiteX0" fmla="*/ 0 w 10662015"/>
              <a:gd name="connsiteY0" fmla="*/ 0 h 1027875"/>
              <a:gd name="connsiteX1" fmla="*/ 10661901 w 10662015"/>
              <a:gd name="connsiteY1" fmla="*/ 5826 h 1027875"/>
              <a:gd name="connsiteX2" fmla="*/ 10632772 w 10662015"/>
              <a:gd name="connsiteY2" fmla="*/ 684236 h 1027875"/>
              <a:gd name="connsiteX3" fmla="*/ 1140598 w 10662015"/>
              <a:gd name="connsiteY3" fmla="*/ 686290 h 1027875"/>
              <a:gd name="connsiteX4" fmla="*/ 560675 w 10662015"/>
              <a:gd name="connsiteY4" fmla="*/ 1027875 h 1027875"/>
              <a:gd name="connsiteX5" fmla="*/ 3158 w 10662015"/>
              <a:gd name="connsiteY5" fmla="*/ 683957 h 1027875"/>
              <a:gd name="connsiteX6" fmla="*/ 0 w 10662015"/>
              <a:gd name="connsiteY6" fmla="*/ 0 h 1027875"/>
              <a:gd name="connsiteX0" fmla="*/ 0 w 10632772"/>
              <a:gd name="connsiteY0" fmla="*/ 0 h 1027875"/>
              <a:gd name="connsiteX1" fmla="*/ 10616776 w 10632772"/>
              <a:gd name="connsiteY1" fmla="*/ 559150 h 1027875"/>
              <a:gd name="connsiteX2" fmla="*/ 10632772 w 10632772"/>
              <a:gd name="connsiteY2" fmla="*/ 684236 h 1027875"/>
              <a:gd name="connsiteX3" fmla="*/ 1140598 w 10632772"/>
              <a:gd name="connsiteY3" fmla="*/ 686290 h 1027875"/>
              <a:gd name="connsiteX4" fmla="*/ 560675 w 10632772"/>
              <a:gd name="connsiteY4" fmla="*/ 1027875 h 1027875"/>
              <a:gd name="connsiteX5" fmla="*/ 3158 w 10632772"/>
              <a:gd name="connsiteY5" fmla="*/ 683957 h 1027875"/>
              <a:gd name="connsiteX6" fmla="*/ 0 w 10632772"/>
              <a:gd name="connsiteY6" fmla="*/ 0 h 1027875"/>
              <a:gd name="connsiteX0" fmla="*/ 5867 w 10629614"/>
              <a:gd name="connsiteY0" fmla="*/ 12316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5867 w 10629614"/>
              <a:gd name="connsiteY6" fmla="*/ 12316 h 468725"/>
              <a:gd name="connsiteX0" fmla="*/ 0 w 10636382"/>
              <a:gd name="connsiteY0" fmla="*/ 12316 h 468725"/>
              <a:gd name="connsiteX1" fmla="*/ 10620386 w 10636382"/>
              <a:gd name="connsiteY1" fmla="*/ 0 h 468725"/>
              <a:gd name="connsiteX2" fmla="*/ 10636382 w 10636382"/>
              <a:gd name="connsiteY2" fmla="*/ 125086 h 468725"/>
              <a:gd name="connsiteX3" fmla="*/ 1144208 w 10636382"/>
              <a:gd name="connsiteY3" fmla="*/ 127140 h 468725"/>
              <a:gd name="connsiteX4" fmla="*/ 564285 w 10636382"/>
              <a:gd name="connsiteY4" fmla="*/ 468725 h 468725"/>
              <a:gd name="connsiteX5" fmla="*/ 6768 w 10636382"/>
              <a:gd name="connsiteY5" fmla="*/ 124807 h 468725"/>
              <a:gd name="connsiteX6" fmla="*/ 0 w 10636382"/>
              <a:gd name="connsiteY6" fmla="*/ 12316 h 468725"/>
              <a:gd name="connsiteX0" fmla="*/ 239608 w 10629614"/>
              <a:gd name="connsiteY0" fmla="*/ 21841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239608 w 10629614"/>
              <a:gd name="connsiteY6" fmla="*/ 21841 h 468725"/>
              <a:gd name="connsiteX0" fmla="*/ 239608 w 10629614"/>
              <a:gd name="connsiteY0" fmla="*/ 21841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239608 w 10629614"/>
              <a:gd name="connsiteY6" fmla="*/ 21841 h 468725"/>
              <a:gd name="connsiteX0" fmla="*/ 0 w 10630065"/>
              <a:gd name="connsiteY0" fmla="*/ 2791 h 468725"/>
              <a:gd name="connsiteX1" fmla="*/ 10614069 w 10630065"/>
              <a:gd name="connsiteY1" fmla="*/ 0 h 468725"/>
              <a:gd name="connsiteX2" fmla="*/ 10630065 w 10630065"/>
              <a:gd name="connsiteY2" fmla="*/ 125086 h 468725"/>
              <a:gd name="connsiteX3" fmla="*/ 1137891 w 10630065"/>
              <a:gd name="connsiteY3" fmla="*/ 127140 h 468725"/>
              <a:gd name="connsiteX4" fmla="*/ 557968 w 10630065"/>
              <a:gd name="connsiteY4" fmla="*/ 468725 h 468725"/>
              <a:gd name="connsiteX5" fmla="*/ 451 w 10630065"/>
              <a:gd name="connsiteY5" fmla="*/ 124807 h 468725"/>
              <a:gd name="connsiteX6" fmla="*/ 0 w 10630065"/>
              <a:gd name="connsiteY6" fmla="*/ 2791 h 468725"/>
              <a:gd name="connsiteX0" fmla="*/ 0 w 10630065"/>
              <a:gd name="connsiteY0" fmla="*/ 2791 h 468725"/>
              <a:gd name="connsiteX1" fmla="*/ 10614069 w 10630065"/>
              <a:gd name="connsiteY1" fmla="*/ 0 h 468725"/>
              <a:gd name="connsiteX2" fmla="*/ 10630065 w 10630065"/>
              <a:gd name="connsiteY2" fmla="*/ 125086 h 468725"/>
              <a:gd name="connsiteX3" fmla="*/ 1137891 w 10630065"/>
              <a:gd name="connsiteY3" fmla="*/ 127140 h 468725"/>
              <a:gd name="connsiteX4" fmla="*/ 557968 w 10630065"/>
              <a:gd name="connsiteY4" fmla="*/ 468725 h 468725"/>
              <a:gd name="connsiteX5" fmla="*/ 451 w 10630065"/>
              <a:gd name="connsiteY5" fmla="*/ 124807 h 468725"/>
              <a:gd name="connsiteX6" fmla="*/ 0 w 10630065"/>
              <a:gd name="connsiteY6"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451 w 10630556"/>
              <a:gd name="connsiteY5" fmla="*/ 124807 h 468725"/>
              <a:gd name="connsiteX6" fmla="*/ 0 w 10630556"/>
              <a:gd name="connsiteY6"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782750 w 11413306"/>
              <a:gd name="connsiteY0" fmla="*/ 2791 h 468725"/>
              <a:gd name="connsiteX1" fmla="*/ 11412612 w 11413306"/>
              <a:gd name="connsiteY1" fmla="*/ 0 h 468725"/>
              <a:gd name="connsiteX2" fmla="*/ 11412815 w 11413306"/>
              <a:gd name="connsiteY2" fmla="*/ 125086 h 468725"/>
              <a:gd name="connsiteX3" fmla="*/ 1920641 w 11413306"/>
              <a:gd name="connsiteY3" fmla="*/ 127140 h 468725"/>
              <a:gd name="connsiteX4" fmla="*/ 1340718 w 11413306"/>
              <a:gd name="connsiteY4" fmla="*/ 468725 h 468725"/>
              <a:gd name="connsiteX5" fmla="*/ 858696 w 11413306"/>
              <a:gd name="connsiteY5" fmla="*/ 125867 h 468725"/>
              <a:gd name="connsiteX6" fmla="*/ 782750 w 11413306"/>
              <a:gd name="connsiteY6" fmla="*/ 2791 h 468725"/>
              <a:gd name="connsiteX0" fmla="*/ 802813 w 11357561"/>
              <a:gd name="connsiteY0" fmla="*/ 2791 h 468725"/>
              <a:gd name="connsiteX1" fmla="*/ 11356867 w 11357561"/>
              <a:gd name="connsiteY1" fmla="*/ 0 h 468725"/>
              <a:gd name="connsiteX2" fmla="*/ 11357070 w 11357561"/>
              <a:gd name="connsiteY2" fmla="*/ 125086 h 468725"/>
              <a:gd name="connsiteX3" fmla="*/ 1864896 w 11357561"/>
              <a:gd name="connsiteY3" fmla="*/ 127140 h 468725"/>
              <a:gd name="connsiteX4" fmla="*/ 1284973 w 11357561"/>
              <a:gd name="connsiteY4" fmla="*/ 468725 h 468725"/>
              <a:gd name="connsiteX5" fmla="*/ 802951 w 11357561"/>
              <a:gd name="connsiteY5" fmla="*/ 125867 h 468725"/>
              <a:gd name="connsiteX6" fmla="*/ 802813 w 11357561"/>
              <a:gd name="connsiteY6" fmla="*/ 2791 h 468725"/>
              <a:gd name="connsiteX0" fmla="*/ 341552 w 10896300"/>
              <a:gd name="connsiteY0" fmla="*/ 2791 h 468725"/>
              <a:gd name="connsiteX1" fmla="*/ 10895606 w 10896300"/>
              <a:gd name="connsiteY1" fmla="*/ 0 h 468725"/>
              <a:gd name="connsiteX2" fmla="*/ 10895809 w 10896300"/>
              <a:gd name="connsiteY2" fmla="*/ 125086 h 468725"/>
              <a:gd name="connsiteX3" fmla="*/ 1403635 w 10896300"/>
              <a:gd name="connsiteY3" fmla="*/ 127140 h 468725"/>
              <a:gd name="connsiteX4" fmla="*/ 823712 w 10896300"/>
              <a:gd name="connsiteY4" fmla="*/ 468725 h 468725"/>
              <a:gd name="connsiteX5" fmla="*/ 341690 w 10896300"/>
              <a:gd name="connsiteY5" fmla="*/ 125867 h 468725"/>
              <a:gd name="connsiteX6" fmla="*/ 341552 w 10896300"/>
              <a:gd name="connsiteY6" fmla="*/ 2791 h 468725"/>
              <a:gd name="connsiteX0" fmla="*/ 41143 w 10595891"/>
              <a:gd name="connsiteY0" fmla="*/ 2791 h 468725"/>
              <a:gd name="connsiteX1" fmla="*/ 10595197 w 10595891"/>
              <a:gd name="connsiteY1" fmla="*/ 0 h 468725"/>
              <a:gd name="connsiteX2" fmla="*/ 10595400 w 10595891"/>
              <a:gd name="connsiteY2" fmla="*/ 125086 h 468725"/>
              <a:gd name="connsiteX3" fmla="*/ 1103226 w 10595891"/>
              <a:gd name="connsiteY3" fmla="*/ 127140 h 468725"/>
              <a:gd name="connsiteX4" fmla="*/ 523303 w 10595891"/>
              <a:gd name="connsiteY4" fmla="*/ 468725 h 468725"/>
              <a:gd name="connsiteX5" fmla="*/ 41281 w 10595891"/>
              <a:gd name="connsiteY5" fmla="*/ 125867 h 468725"/>
              <a:gd name="connsiteX6" fmla="*/ 41143 w 1059589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44066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44066 h 468725"/>
              <a:gd name="connsiteX0" fmla="*/ 433 w 10554690"/>
              <a:gd name="connsiteY0" fmla="*/ 5966 h 430625"/>
              <a:gd name="connsiteX1" fmla="*/ 10551351 w 10554690"/>
              <a:gd name="connsiteY1" fmla="*/ 0 h 430625"/>
              <a:gd name="connsiteX2" fmla="*/ 10554690 w 10554690"/>
              <a:gd name="connsiteY2" fmla="*/ 86986 h 430625"/>
              <a:gd name="connsiteX3" fmla="*/ 1062516 w 10554690"/>
              <a:gd name="connsiteY3" fmla="*/ 89040 h 430625"/>
              <a:gd name="connsiteX4" fmla="*/ 482593 w 10554690"/>
              <a:gd name="connsiteY4" fmla="*/ 430625 h 430625"/>
              <a:gd name="connsiteX5" fmla="*/ 571 w 10554690"/>
              <a:gd name="connsiteY5" fmla="*/ 101571 h 430625"/>
              <a:gd name="connsiteX6" fmla="*/ 433 w 10554690"/>
              <a:gd name="connsiteY6" fmla="*/ 5966 h 430625"/>
              <a:gd name="connsiteX0" fmla="*/ 433 w 10554690"/>
              <a:gd name="connsiteY0" fmla="*/ 5966 h 427450"/>
              <a:gd name="connsiteX1" fmla="*/ 10551351 w 10554690"/>
              <a:gd name="connsiteY1" fmla="*/ 0 h 427450"/>
              <a:gd name="connsiteX2" fmla="*/ 10554690 w 10554690"/>
              <a:gd name="connsiteY2" fmla="*/ 86986 h 427450"/>
              <a:gd name="connsiteX3" fmla="*/ 1062516 w 10554690"/>
              <a:gd name="connsiteY3" fmla="*/ 89040 h 427450"/>
              <a:gd name="connsiteX4" fmla="*/ 482593 w 10554690"/>
              <a:gd name="connsiteY4" fmla="*/ 427450 h 427450"/>
              <a:gd name="connsiteX5" fmla="*/ 571 w 10554690"/>
              <a:gd name="connsiteY5" fmla="*/ 101571 h 427450"/>
              <a:gd name="connsiteX6" fmla="*/ 433 w 10554690"/>
              <a:gd name="connsiteY6" fmla="*/ 5966 h 427450"/>
              <a:gd name="connsiteX0" fmla="*/ 433 w 10554690"/>
              <a:gd name="connsiteY0" fmla="*/ 5966 h 427450"/>
              <a:gd name="connsiteX1" fmla="*/ 10551351 w 10554690"/>
              <a:gd name="connsiteY1" fmla="*/ 0 h 427450"/>
              <a:gd name="connsiteX2" fmla="*/ 10554690 w 10554690"/>
              <a:gd name="connsiteY2" fmla="*/ 86986 h 427450"/>
              <a:gd name="connsiteX3" fmla="*/ 10274940 w 10554690"/>
              <a:gd name="connsiteY3" fmla="*/ 87717 h 427450"/>
              <a:gd name="connsiteX4" fmla="*/ 1062516 w 10554690"/>
              <a:gd name="connsiteY4" fmla="*/ 89040 h 427450"/>
              <a:gd name="connsiteX5" fmla="*/ 482593 w 10554690"/>
              <a:gd name="connsiteY5" fmla="*/ 427450 h 427450"/>
              <a:gd name="connsiteX6" fmla="*/ 571 w 10554690"/>
              <a:gd name="connsiteY6" fmla="*/ 101571 h 427450"/>
              <a:gd name="connsiteX7" fmla="*/ 433 w 10554690"/>
              <a:gd name="connsiteY7" fmla="*/ 5966 h 427450"/>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60438 h 481922"/>
              <a:gd name="connsiteX1" fmla="*/ 10551351 w 10554691"/>
              <a:gd name="connsiteY1" fmla="*/ 54472 h 481922"/>
              <a:gd name="connsiteX2" fmla="*/ 10554691 w 10554691"/>
              <a:gd name="connsiteY2" fmla="*/ 49383 h 481922"/>
              <a:gd name="connsiteX3" fmla="*/ 10274940 w 10554691"/>
              <a:gd name="connsiteY3" fmla="*/ 142189 h 481922"/>
              <a:gd name="connsiteX4" fmla="*/ 1062516 w 10554691"/>
              <a:gd name="connsiteY4" fmla="*/ 143512 h 481922"/>
              <a:gd name="connsiteX5" fmla="*/ 482593 w 10554691"/>
              <a:gd name="connsiteY5" fmla="*/ 481922 h 481922"/>
              <a:gd name="connsiteX6" fmla="*/ 571 w 10554691"/>
              <a:gd name="connsiteY6" fmla="*/ 156043 h 481922"/>
              <a:gd name="connsiteX7" fmla="*/ 433 w 10554691"/>
              <a:gd name="connsiteY7" fmla="*/ 60438 h 481922"/>
              <a:gd name="connsiteX0" fmla="*/ 433 w 11661532"/>
              <a:gd name="connsiteY0" fmla="*/ 5966 h 427450"/>
              <a:gd name="connsiteX1" fmla="*/ 10551351 w 11661532"/>
              <a:gd name="connsiteY1" fmla="*/ 0 h 427450"/>
              <a:gd name="connsiteX2" fmla="*/ 10274940 w 11661532"/>
              <a:gd name="connsiteY2" fmla="*/ 87717 h 427450"/>
              <a:gd name="connsiteX3" fmla="*/ 1062516 w 11661532"/>
              <a:gd name="connsiteY3" fmla="*/ 89040 h 427450"/>
              <a:gd name="connsiteX4" fmla="*/ 482593 w 11661532"/>
              <a:gd name="connsiteY4" fmla="*/ 427450 h 427450"/>
              <a:gd name="connsiteX5" fmla="*/ 571 w 11661532"/>
              <a:gd name="connsiteY5" fmla="*/ 101571 h 427450"/>
              <a:gd name="connsiteX6" fmla="*/ 433 w 11661532"/>
              <a:gd name="connsiteY6" fmla="*/ 5966 h 427450"/>
              <a:gd name="connsiteX0" fmla="*/ 433 w 11071037"/>
              <a:gd name="connsiteY0" fmla="*/ 6015 h 427499"/>
              <a:gd name="connsiteX1" fmla="*/ 10551351 w 11071037"/>
              <a:gd name="connsiteY1" fmla="*/ 49 h 427499"/>
              <a:gd name="connsiteX2" fmla="*/ 10274940 w 11071037"/>
              <a:gd name="connsiteY2" fmla="*/ 87766 h 427499"/>
              <a:gd name="connsiteX3" fmla="*/ 1062516 w 11071037"/>
              <a:gd name="connsiteY3" fmla="*/ 89089 h 427499"/>
              <a:gd name="connsiteX4" fmla="*/ 482593 w 11071037"/>
              <a:gd name="connsiteY4" fmla="*/ 427499 h 427499"/>
              <a:gd name="connsiteX5" fmla="*/ 571 w 11071037"/>
              <a:gd name="connsiteY5" fmla="*/ 101620 h 427499"/>
              <a:gd name="connsiteX6" fmla="*/ 433 w 11071037"/>
              <a:gd name="connsiteY6" fmla="*/ 6015 h 427499"/>
              <a:gd name="connsiteX0" fmla="*/ 433 w 11057538"/>
              <a:gd name="connsiteY0" fmla="*/ 5966 h 427450"/>
              <a:gd name="connsiteX1" fmla="*/ 10551351 w 11057538"/>
              <a:gd name="connsiteY1" fmla="*/ 0 h 427450"/>
              <a:gd name="connsiteX2" fmla="*/ 10274940 w 11057538"/>
              <a:gd name="connsiteY2" fmla="*/ 87717 h 427450"/>
              <a:gd name="connsiteX3" fmla="*/ 1062516 w 11057538"/>
              <a:gd name="connsiteY3" fmla="*/ 89040 h 427450"/>
              <a:gd name="connsiteX4" fmla="*/ 482593 w 11057538"/>
              <a:gd name="connsiteY4" fmla="*/ 427450 h 427450"/>
              <a:gd name="connsiteX5" fmla="*/ 571 w 11057538"/>
              <a:gd name="connsiteY5" fmla="*/ 101571 h 427450"/>
              <a:gd name="connsiteX6" fmla="*/ 433 w 11057538"/>
              <a:gd name="connsiteY6" fmla="*/ 5966 h 427450"/>
              <a:gd name="connsiteX0" fmla="*/ 433 w 10551351"/>
              <a:gd name="connsiteY0" fmla="*/ 5966 h 427450"/>
              <a:gd name="connsiteX1" fmla="*/ 10551351 w 10551351"/>
              <a:gd name="connsiteY1" fmla="*/ 0 h 427450"/>
              <a:gd name="connsiteX2" fmla="*/ 10274940 w 10551351"/>
              <a:gd name="connsiteY2" fmla="*/ 87717 h 427450"/>
              <a:gd name="connsiteX3" fmla="*/ 1062516 w 10551351"/>
              <a:gd name="connsiteY3" fmla="*/ 89040 h 427450"/>
              <a:gd name="connsiteX4" fmla="*/ 482593 w 10551351"/>
              <a:gd name="connsiteY4" fmla="*/ 427450 h 427450"/>
              <a:gd name="connsiteX5" fmla="*/ 571 w 10551351"/>
              <a:gd name="connsiteY5" fmla="*/ 101571 h 427450"/>
              <a:gd name="connsiteX6" fmla="*/ 433 w 10551351"/>
              <a:gd name="connsiteY6" fmla="*/ 5966 h 427450"/>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0 w 11177990"/>
              <a:gd name="connsiteY0" fmla="*/ 2791 h 341725"/>
              <a:gd name="connsiteX1" fmla="*/ 11177990 w 11177990"/>
              <a:gd name="connsiteY1" fmla="*/ 0 h 341725"/>
              <a:gd name="connsiteX2" fmla="*/ 10901579 w 11177990"/>
              <a:gd name="connsiteY2" fmla="*/ 87717 h 341725"/>
              <a:gd name="connsiteX3" fmla="*/ 1689155 w 11177990"/>
              <a:gd name="connsiteY3" fmla="*/ 89040 h 341725"/>
              <a:gd name="connsiteX4" fmla="*/ 1109232 w 11177990"/>
              <a:gd name="connsiteY4" fmla="*/ 341725 h 341725"/>
              <a:gd name="connsiteX5" fmla="*/ 627210 w 11177990"/>
              <a:gd name="connsiteY5" fmla="*/ 101571 h 341725"/>
              <a:gd name="connsiteX6" fmla="*/ 0 w 11177990"/>
              <a:gd name="connsiteY6" fmla="*/ 2791 h 341725"/>
              <a:gd name="connsiteX0" fmla="*/ 780014 w 11958004"/>
              <a:gd name="connsiteY0" fmla="*/ 2791 h 341725"/>
              <a:gd name="connsiteX1" fmla="*/ 11958004 w 11958004"/>
              <a:gd name="connsiteY1" fmla="*/ 0 h 341725"/>
              <a:gd name="connsiteX2" fmla="*/ 11681593 w 11958004"/>
              <a:gd name="connsiteY2" fmla="*/ 87717 h 341725"/>
              <a:gd name="connsiteX3" fmla="*/ 2469169 w 11958004"/>
              <a:gd name="connsiteY3" fmla="*/ 89040 h 341725"/>
              <a:gd name="connsiteX4" fmla="*/ 1889246 w 11958004"/>
              <a:gd name="connsiteY4" fmla="*/ 341725 h 341725"/>
              <a:gd name="connsiteX5" fmla="*/ 1407224 w 11958004"/>
              <a:gd name="connsiteY5" fmla="*/ 101571 h 341725"/>
              <a:gd name="connsiteX6" fmla="*/ 998158 w 11958004"/>
              <a:gd name="connsiteY6" fmla="*/ 40093 h 341725"/>
              <a:gd name="connsiteX7" fmla="*/ 780014 w 11958004"/>
              <a:gd name="connsiteY7" fmla="*/ 2791 h 341725"/>
              <a:gd name="connsiteX0" fmla="*/ 758495 w 11936485"/>
              <a:gd name="connsiteY0" fmla="*/ 2791 h 341725"/>
              <a:gd name="connsiteX1" fmla="*/ 11936485 w 11936485"/>
              <a:gd name="connsiteY1" fmla="*/ 0 h 341725"/>
              <a:gd name="connsiteX2" fmla="*/ 11660074 w 11936485"/>
              <a:gd name="connsiteY2" fmla="*/ 87717 h 341725"/>
              <a:gd name="connsiteX3" fmla="*/ 2447650 w 11936485"/>
              <a:gd name="connsiteY3" fmla="*/ 89040 h 341725"/>
              <a:gd name="connsiteX4" fmla="*/ 1867727 w 11936485"/>
              <a:gd name="connsiteY4" fmla="*/ 341725 h 341725"/>
              <a:gd name="connsiteX5" fmla="*/ 1385705 w 11936485"/>
              <a:gd name="connsiteY5" fmla="*/ 101571 h 341725"/>
              <a:gd name="connsiteX6" fmla="*/ 976639 w 11936485"/>
              <a:gd name="connsiteY6" fmla="*/ 40093 h 341725"/>
              <a:gd name="connsiteX7" fmla="*/ 758495 w 11936485"/>
              <a:gd name="connsiteY7" fmla="*/ 2791 h 341725"/>
              <a:gd name="connsiteX0" fmla="*/ 0 w 11177990"/>
              <a:gd name="connsiteY0" fmla="*/ 2791 h 341725"/>
              <a:gd name="connsiteX1" fmla="*/ 11177990 w 11177990"/>
              <a:gd name="connsiteY1" fmla="*/ 0 h 341725"/>
              <a:gd name="connsiteX2" fmla="*/ 10901579 w 11177990"/>
              <a:gd name="connsiteY2" fmla="*/ 87717 h 341725"/>
              <a:gd name="connsiteX3" fmla="*/ 1689155 w 11177990"/>
              <a:gd name="connsiteY3" fmla="*/ 89040 h 341725"/>
              <a:gd name="connsiteX4" fmla="*/ 1109232 w 11177990"/>
              <a:gd name="connsiteY4" fmla="*/ 341725 h 341725"/>
              <a:gd name="connsiteX5" fmla="*/ 627210 w 11177990"/>
              <a:gd name="connsiteY5" fmla="*/ 101571 h 341725"/>
              <a:gd name="connsiteX6" fmla="*/ 218144 w 11177990"/>
              <a:gd name="connsiteY6" fmla="*/ 40093 h 341725"/>
              <a:gd name="connsiteX7" fmla="*/ 0 w 11177990"/>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103593 h 341725"/>
              <a:gd name="connsiteX7" fmla="*/ 1331 w 11179321"/>
              <a:gd name="connsiteY7" fmla="*/ 2791 h 341725"/>
              <a:gd name="connsiteX0" fmla="*/ 1331 w 11179321"/>
              <a:gd name="connsiteY0" fmla="*/ 2791 h 341725"/>
              <a:gd name="connsiteX1" fmla="*/ 11179321 w 11179321"/>
              <a:gd name="connsiteY1" fmla="*/ 0 h 341725"/>
              <a:gd name="connsiteX2" fmla="*/ 10567427 w 11179321"/>
              <a:gd name="connsiteY2" fmla="*/ 90892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103593 h 341725"/>
              <a:gd name="connsiteX7" fmla="*/ 1331 w 11179321"/>
              <a:gd name="connsiteY7" fmla="*/ 2791 h 341725"/>
              <a:gd name="connsiteX0" fmla="*/ 1331 w 10600099"/>
              <a:gd name="connsiteY0" fmla="*/ 2791 h 341725"/>
              <a:gd name="connsiteX1" fmla="*/ 10561656 w 10600099"/>
              <a:gd name="connsiteY1" fmla="*/ 0 h 341725"/>
              <a:gd name="connsiteX2" fmla="*/ 10567427 w 10600099"/>
              <a:gd name="connsiteY2" fmla="*/ 90892 h 341725"/>
              <a:gd name="connsiteX3" fmla="*/ 1690486 w 10600099"/>
              <a:gd name="connsiteY3" fmla="*/ 89040 h 341725"/>
              <a:gd name="connsiteX4" fmla="*/ 1110563 w 10600099"/>
              <a:gd name="connsiteY4" fmla="*/ 341725 h 341725"/>
              <a:gd name="connsiteX5" fmla="*/ 628541 w 10600099"/>
              <a:gd name="connsiteY5" fmla="*/ 101571 h 341725"/>
              <a:gd name="connsiteX6" fmla="*/ 0 w 10600099"/>
              <a:gd name="connsiteY6" fmla="*/ 103593 h 341725"/>
              <a:gd name="connsiteX7" fmla="*/ 1331 w 10600099"/>
              <a:gd name="connsiteY7" fmla="*/ 2791 h 341725"/>
              <a:gd name="connsiteX0" fmla="*/ 1331 w 10567427"/>
              <a:gd name="connsiteY0" fmla="*/ 2791 h 341725"/>
              <a:gd name="connsiteX1" fmla="*/ 10561656 w 10567427"/>
              <a:gd name="connsiteY1" fmla="*/ 0 h 341725"/>
              <a:gd name="connsiteX2" fmla="*/ 10567427 w 10567427"/>
              <a:gd name="connsiteY2" fmla="*/ 90892 h 341725"/>
              <a:gd name="connsiteX3" fmla="*/ 1690486 w 10567427"/>
              <a:gd name="connsiteY3" fmla="*/ 89040 h 341725"/>
              <a:gd name="connsiteX4" fmla="*/ 1110563 w 10567427"/>
              <a:gd name="connsiteY4" fmla="*/ 341725 h 341725"/>
              <a:gd name="connsiteX5" fmla="*/ 628541 w 10567427"/>
              <a:gd name="connsiteY5" fmla="*/ 101571 h 341725"/>
              <a:gd name="connsiteX6" fmla="*/ 0 w 10567427"/>
              <a:gd name="connsiteY6" fmla="*/ 103593 h 341725"/>
              <a:gd name="connsiteX7" fmla="*/ 1331 w 10567427"/>
              <a:gd name="connsiteY7" fmla="*/ 2791 h 341725"/>
              <a:gd name="connsiteX0" fmla="*/ 1331 w 10561687"/>
              <a:gd name="connsiteY0" fmla="*/ 2791 h 341725"/>
              <a:gd name="connsiteX1" fmla="*/ 10561656 w 10561687"/>
              <a:gd name="connsiteY1" fmla="*/ 0 h 341725"/>
              <a:gd name="connsiteX2" fmla="*/ 10561157 w 10561687"/>
              <a:gd name="connsiteY2" fmla="*/ 90892 h 341725"/>
              <a:gd name="connsiteX3" fmla="*/ 1690486 w 10561687"/>
              <a:gd name="connsiteY3" fmla="*/ 89040 h 341725"/>
              <a:gd name="connsiteX4" fmla="*/ 1110563 w 10561687"/>
              <a:gd name="connsiteY4" fmla="*/ 341725 h 341725"/>
              <a:gd name="connsiteX5" fmla="*/ 628541 w 10561687"/>
              <a:gd name="connsiteY5" fmla="*/ 101571 h 341725"/>
              <a:gd name="connsiteX6" fmla="*/ 0 w 10561687"/>
              <a:gd name="connsiteY6" fmla="*/ 103593 h 341725"/>
              <a:gd name="connsiteX7" fmla="*/ 1331 w 10561687"/>
              <a:gd name="connsiteY7" fmla="*/ 2791 h 341725"/>
              <a:gd name="connsiteX0" fmla="*/ 1331 w 10562072"/>
              <a:gd name="connsiteY0" fmla="*/ 2791 h 341725"/>
              <a:gd name="connsiteX1" fmla="*/ 10561656 w 10562072"/>
              <a:gd name="connsiteY1" fmla="*/ 0 h 341725"/>
              <a:gd name="connsiteX2" fmla="*/ 10561157 w 10562072"/>
              <a:gd name="connsiteY2" fmla="*/ 90892 h 341725"/>
              <a:gd name="connsiteX3" fmla="*/ 1690486 w 10562072"/>
              <a:gd name="connsiteY3" fmla="*/ 89040 h 341725"/>
              <a:gd name="connsiteX4" fmla="*/ 1110563 w 10562072"/>
              <a:gd name="connsiteY4" fmla="*/ 341725 h 341725"/>
              <a:gd name="connsiteX5" fmla="*/ 628541 w 10562072"/>
              <a:gd name="connsiteY5" fmla="*/ 101571 h 341725"/>
              <a:gd name="connsiteX6" fmla="*/ 0 w 10562072"/>
              <a:gd name="connsiteY6" fmla="*/ 103593 h 341725"/>
              <a:gd name="connsiteX7" fmla="*/ 1331 w 10562072"/>
              <a:gd name="connsiteY7" fmla="*/ 2791 h 341725"/>
              <a:gd name="connsiteX0" fmla="*/ 1331 w 10562072"/>
              <a:gd name="connsiteY0" fmla="*/ 2791 h 887696"/>
              <a:gd name="connsiteX1" fmla="*/ 10561656 w 10562072"/>
              <a:gd name="connsiteY1" fmla="*/ 0 h 887696"/>
              <a:gd name="connsiteX2" fmla="*/ 10561157 w 10562072"/>
              <a:gd name="connsiteY2" fmla="*/ 90892 h 887696"/>
              <a:gd name="connsiteX3" fmla="*/ 1690486 w 10562072"/>
              <a:gd name="connsiteY3" fmla="*/ 89040 h 887696"/>
              <a:gd name="connsiteX4" fmla="*/ 1180889 w 10562072"/>
              <a:gd name="connsiteY4" fmla="*/ 887696 h 887696"/>
              <a:gd name="connsiteX5" fmla="*/ 628541 w 10562072"/>
              <a:gd name="connsiteY5" fmla="*/ 101571 h 887696"/>
              <a:gd name="connsiteX6" fmla="*/ 0 w 10562072"/>
              <a:gd name="connsiteY6" fmla="*/ 103593 h 887696"/>
              <a:gd name="connsiteX7" fmla="*/ 1331 w 10562072"/>
              <a:gd name="connsiteY7"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628541 w 10562072"/>
              <a:gd name="connsiteY5" fmla="*/ 101571 h 887696"/>
              <a:gd name="connsiteX6" fmla="*/ 0 w 10562072"/>
              <a:gd name="connsiteY6" fmla="*/ 103593 h 887696"/>
              <a:gd name="connsiteX7" fmla="*/ 1331 w 10562072"/>
              <a:gd name="connsiteY7" fmla="*/ 2791 h 887696"/>
              <a:gd name="connsiteX0" fmla="*/ 1331 w 10562072"/>
              <a:gd name="connsiteY0" fmla="*/ 2791 h 887702"/>
              <a:gd name="connsiteX1" fmla="*/ 10561656 w 10562072"/>
              <a:gd name="connsiteY1" fmla="*/ 0 h 887702"/>
              <a:gd name="connsiteX2" fmla="*/ 10561157 w 10562072"/>
              <a:gd name="connsiteY2" fmla="*/ 90892 h 887702"/>
              <a:gd name="connsiteX3" fmla="*/ 2317558 w 10562072"/>
              <a:gd name="connsiteY3" fmla="*/ 89040 h 887702"/>
              <a:gd name="connsiteX4" fmla="*/ 1180889 w 10562072"/>
              <a:gd name="connsiteY4" fmla="*/ 887696 h 887702"/>
              <a:gd name="connsiteX5" fmla="*/ 0 w 10562072"/>
              <a:gd name="connsiteY5" fmla="*/ 103593 h 887702"/>
              <a:gd name="connsiteX6" fmla="*/ 1331 w 10562072"/>
              <a:gd name="connsiteY6" fmla="*/ 2791 h 887702"/>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0 w 10568342"/>
              <a:gd name="connsiteY0" fmla="*/ 0 h 2916892"/>
              <a:gd name="connsiteX1" fmla="*/ 10567926 w 10568342"/>
              <a:gd name="connsiteY1" fmla="*/ 2029196 h 2916892"/>
              <a:gd name="connsiteX2" fmla="*/ 10567427 w 10568342"/>
              <a:gd name="connsiteY2" fmla="*/ 2120088 h 2916892"/>
              <a:gd name="connsiteX3" fmla="*/ 2323828 w 10568342"/>
              <a:gd name="connsiteY3" fmla="*/ 2118236 h 2916892"/>
              <a:gd name="connsiteX4" fmla="*/ 1187159 w 10568342"/>
              <a:gd name="connsiteY4" fmla="*/ 2916892 h 2916892"/>
              <a:gd name="connsiteX5" fmla="*/ 6270 w 10568342"/>
              <a:gd name="connsiteY5" fmla="*/ 2132789 h 2916892"/>
              <a:gd name="connsiteX6" fmla="*/ 0 w 10568342"/>
              <a:gd name="connsiteY6" fmla="*/ 0 h 2916892"/>
              <a:gd name="connsiteX0" fmla="*/ 0 w 10575943"/>
              <a:gd name="connsiteY0" fmla="*/ 0 h 2955377"/>
              <a:gd name="connsiteX1" fmla="*/ 10575527 w 10575943"/>
              <a:gd name="connsiteY1" fmla="*/ 2067681 h 2955377"/>
              <a:gd name="connsiteX2" fmla="*/ 10575028 w 10575943"/>
              <a:gd name="connsiteY2" fmla="*/ 2158573 h 2955377"/>
              <a:gd name="connsiteX3" fmla="*/ 2331429 w 10575943"/>
              <a:gd name="connsiteY3" fmla="*/ 2156721 h 2955377"/>
              <a:gd name="connsiteX4" fmla="*/ 1194760 w 10575943"/>
              <a:gd name="connsiteY4" fmla="*/ 2955377 h 2955377"/>
              <a:gd name="connsiteX5" fmla="*/ 13871 w 10575943"/>
              <a:gd name="connsiteY5" fmla="*/ 2171274 h 2955377"/>
              <a:gd name="connsiteX6" fmla="*/ 0 w 10575943"/>
              <a:gd name="connsiteY6" fmla="*/ 0 h 2955377"/>
              <a:gd name="connsiteX0" fmla="*/ 267371 w 10562072"/>
              <a:gd name="connsiteY0" fmla="*/ 0 h 2685985"/>
              <a:gd name="connsiteX1" fmla="*/ 10561656 w 10562072"/>
              <a:gd name="connsiteY1" fmla="*/ 1798289 h 2685985"/>
              <a:gd name="connsiteX2" fmla="*/ 10561157 w 10562072"/>
              <a:gd name="connsiteY2" fmla="*/ 1889181 h 2685985"/>
              <a:gd name="connsiteX3" fmla="*/ 2317558 w 10562072"/>
              <a:gd name="connsiteY3" fmla="*/ 1887329 h 2685985"/>
              <a:gd name="connsiteX4" fmla="*/ 1180889 w 10562072"/>
              <a:gd name="connsiteY4" fmla="*/ 2685985 h 2685985"/>
              <a:gd name="connsiteX5" fmla="*/ 0 w 10562072"/>
              <a:gd name="connsiteY5" fmla="*/ 1901882 h 2685985"/>
              <a:gd name="connsiteX6" fmla="*/ 267371 w 10562072"/>
              <a:gd name="connsiteY6" fmla="*/ 0 h 2685985"/>
              <a:gd name="connsiteX0" fmla="*/ 1331 w 10562072"/>
              <a:gd name="connsiteY0" fmla="*/ 0 h 2955377"/>
              <a:gd name="connsiteX1" fmla="*/ 10561656 w 10562072"/>
              <a:gd name="connsiteY1" fmla="*/ 2067681 h 2955377"/>
              <a:gd name="connsiteX2" fmla="*/ 10561157 w 10562072"/>
              <a:gd name="connsiteY2" fmla="*/ 2158573 h 2955377"/>
              <a:gd name="connsiteX3" fmla="*/ 2317558 w 10562072"/>
              <a:gd name="connsiteY3" fmla="*/ 2156721 h 2955377"/>
              <a:gd name="connsiteX4" fmla="*/ 1180889 w 10562072"/>
              <a:gd name="connsiteY4" fmla="*/ 2955377 h 2955377"/>
              <a:gd name="connsiteX5" fmla="*/ 0 w 10562072"/>
              <a:gd name="connsiteY5" fmla="*/ 2171274 h 2955377"/>
              <a:gd name="connsiteX6" fmla="*/ 1331 w 10562072"/>
              <a:gd name="connsiteY6" fmla="*/ 0 h 2955377"/>
              <a:gd name="connsiteX0" fmla="*/ 1331 w 10562072"/>
              <a:gd name="connsiteY0" fmla="*/ 2791 h 2958168"/>
              <a:gd name="connsiteX1" fmla="*/ 10561655 w 10562072"/>
              <a:gd name="connsiteY1" fmla="*/ 0 h 2958168"/>
              <a:gd name="connsiteX2" fmla="*/ 10561157 w 10562072"/>
              <a:gd name="connsiteY2" fmla="*/ 2161364 h 2958168"/>
              <a:gd name="connsiteX3" fmla="*/ 2317558 w 10562072"/>
              <a:gd name="connsiteY3" fmla="*/ 2159512 h 2958168"/>
              <a:gd name="connsiteX4" fmla="*/ 1180889 w 10562072"/>
              <a:gd name="connsiteY4" fmla="*/ 2958168 h 2958168"/>
              <a:gd name="connsiteX5" fmla="*/ 0 w 10562072"/>
              <a:gd name="connsiteY5" fmla="*/ 2174065 h 2958168"/>
              <a:gd name="connsiteX6" fmla="*/ 1331 w 10562072"/>
              <a:gd name="connsiteY6" fmla="*/ 2791 h 2958168"/>
              <a:gd name="connsiteX0" fmla="*/ 1331 w 10562072"/>
              <a:gd name="connsiteY0" fmla="*/ 2791 h 2958168"/>
              <a:gd name="connsiteX1" fmla="*/ 10561655 w 10562072"/>
              <a:gd name="connsiteY1" fmla="*/ 0 h 2958168"/>
              <a:gd name="connsiteX2" fmla="*/ 10561157 w 10562072"/>
              <a:gd name="connsiteY2" fmla="*/ 2161364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1657"/>
              <a:gd name="connsiteY0" fmla="*/ 2791 h 2958168"/>
              <a:gd name="connsiteX1" fmla="*/ 10561655 w 10561657"/>
              <a:gd name="connsiteY1" fmla="*/ 0 h 2958168"/>
              <a:gd name="connsiteX2" fmla="*/ 10469943 w 10561657"/>
              <a:gd name="connsiteY2" fmla="*/ 668161 h 2958168"/>
              <a:gd name="connsiteX3" fmla="*/ 9288594 w 10561657"/>
              <a:gd name="connsiteY3" fmla="*/ 2153103 h 2958168"/>
              <a:gd name="connsiteX4" fmla="*/ 2317558 w 10561657"/>
              <a:gd name="connsiteY4" fmla="*/ 2159512 h 2958168"/>
              <a:gd name="connsiteX5" fmla="*/ 1180889 w 10561657"/>
              <a:gd name="connsiteY5" fmla="*/ 2958168 h 2958168"/>
              <a:gd name="connsiteX6" fmla="*/ 0 w 10561657"/>
              <a:gd name="connsiteY6" fmla="*/ 2174065 h 2958168"/>
              <a:gd name="connsiteX7" fmla="*/ 1331 w 10561657"/>
              <a:gd name="connsiteY7" fmla="*/ 2791 h 2958168"/>
              <a:gd name="connsiteX0" fmla="*/ 1331 w 10562072"/>
              <a:gd name="connsiteY0" fmla="*/ 2791 h 2958168"/>
              <a:gd name="connsiteX1" fmla="*/ 10561655 w 10562072"/>
              <a:gd name="connsiteY1" fmla="*/ 0 h 2958168"/>
              <a:gd name="connsiteX2" fmla="*/ 10561157 w 10562072"/>
              <a:gd name="connsiteY2" fmla="*/ 1468641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1655"/>
              <a:gd name="connsiteY0" fmla="*/ 2791 h 2958168"/>
              <a:gd name="connsiteX1" fmla="*/ 10561655 w 10561655"/>
              <a:gd name="connsiteY1" fmla="*/ 0 h 2958168"/>
              <a:gd name="connsiteX2" fmla="*/ 10196302 w 10561655"/>
              <a:gd name="connsiteY2" fmla="*/ 1183855 h 2958168"/>
              <a:gd name="connsiteX3" fmla="*/ 9288594 w 10561655"/>
              <a:gd name="connsiteY3" fmla="*/ 2153103 h 2958168"/>
              <a:gd name="connsiteX4" fmla="*/ 2317558 w 10561655"/>
              <a:gd name="connsiteY4" fmla="*/ 2159512 h 2958168"/>
              <a:gd name="connsiteX5" fmla="*/ 1180889 w 10561655"/>
              <a:gd name="connsiteY5" fmla="*/ 2958168 h 2958168"/>
              <a:gd name="connsiteX6" fmla="*/ 0 w 10561655"/>
              <a:gd name="connsiteY6" fmla="*/ 2174065 h 2958168"/>
              <a:gd name="connsiteX7" fmla="*/ 1331 w 10561655"/>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411"/>
              <a:gd name="connsiteY0" fmla="*/ 2791 h 3881172"/>
              <a:gd name="connsiteX1" fmla="*/ 10561655 w 10562411"/>
              <a:gd name="connsiteY1" fmla="*/ 0 h 3881172"/>
              <a:gd name="connsiteX2" fmla="*/ 10561157 w 10562411"/>
              <a:gd name="connsiteY2" fmla="*/ 1476338 h 3881172"/>
              <a:gd name="connsiteX3" fmla="*/ 9288594 w 10562411"/>
              <a:gd name="connsiteY3" fmla="*/ 2153103 h 3881172"/>
              <a:gd name="connsiteX4" fmla="*/ 2317558 w 10562411"/>
              <a:gd name="connsiteY4" fmla="*/ 2159512 h 3881172"/>
              <a:gd name="connsiteX5" fmla="*/ 1180889 w 10562411"/>
              <a:gd name="connsiteY5" fmla="*/ 2958168 h 3881172"/>
              <a:gd name="connsiteX6" fmla="*/ 0 w 10562411"/>
              <a:gd name="connsiteY6" fmla="*/ 2174065 h 3881172"/>
              <a:gd name="connsiteX7" fmla="*/ 1331 w 10562411"/>
              <a:gd name="connsiteY7" fmla="*/ 2791 h 3881172"/>
              <a:gd name="connsiteX0" fmla="*/ 1331 w 10562411"/>
              <a:gd name="connsiteY0" fmla="*/ 2791 h 4143392"/>
              <a:gd name="connsiteX1" fmla="*/ 10561655 w 10562411"/>
              <a:gd name="connsiteY1" fmla="*/ 0 h 4143392"/>
              <a:gd name="connsiteX2" fmla="*/ 10561157 w 10562411"/>
              <a:gd name="connsiteY2" fmla="*/ 1476338 h 4143392"/>
              <a:gd name="connsiteX3" fmla="*/ 9288594 w 10562411"/>
              <a:gd name="connsiteY3" fmla="*/ 2153103 h 4143392"/>
              <a:gd name="connsiteX4" fmla="*/ 2317558 w 10562411"/>
              <a:gd name="connsiteY4" fmla="*/ 2159512 h 4143392"/>
              <a:gd name="connsiteX5" fmla="*/ 1180889 w 10562411"/>
              <a:gd name="connsiteY5" fmla="*/ 2958168 h 4143392"/>
              <a:gd name="connsiteX6" fmla="*/ 0 w 10562411"/>
              <a:gd name="connsiteY6" fmla="*/ 2174065 h 4143392"/>
              <a:gd name="connsiteX7" fmla="*/ 1331 w 10562411"/>
              <a:gd name="connsiteY7" fmla="*/ 2791 h 4143392"/>
              <a:gd name="connsiteX0" fmla="*/ 19804 w 10580884"/>
              <a:gd name="connsiteY0" fmla="*/ 2791 h 4143392"/>
              <a:gd name="connsiteX1" fmla="*/ 10580128 w 10580884"/>
              <a:gd name="connsiteY1" fmla="*/ 0 h 4143392"/>
              <a:gd name="connsiteX2" fmla="*/ 10579630 w 10580884"/>
              <a:gd name="connsiteY2" fmla="*/ 1476338 h 4143392"/>
              <a:gd name="connsiteX3" fmla="*/ 9307067 w 10580884"/>
              <a:gd name="connsiteY3" fmla="*/ 2153103 h 4143392"/>
              <a:gd name="connsiteX4" fmla="*/ 2336031 w 10580884"/>
              <a:gd name="connsiteY4" fmla="*/ 2159512 h 4143392"/>
              <a:gd name="connsiteX5" fmla="*/ 1199362 w 10580884"/>
              <a:gd name="connsiteY5" fmla="*/ 2958168 h 4143392"/>
              <a:gd name="connsiteX6" fmla="*/ 0 w 10580884"/>
              <a:gd name="connsiteY6" fmla="*/ 3726419 h 4143392"/>
              <a:gd name="connsiteX7" fmla="*/ 19804 w 10580884"/>
              <a:gd name="connsiteY7" fmla="*/ 2791 h 4143392"/>
              <a:gd name="connsiteX0" fmla="*/ 19804 w 10580884"/>
              <a:gd name="connsiteY0" fmla="*/ 2791 h 4143392"/>
              <a:gd name="connsiteX1" fmla="*/ 10580128 w 10580884"/>
              <a:gd name="connsiteY1" fmla="*/ 0 h 4143392"/>
              <a:gd name="connsiteX2" fmla="*/ 10579630 w 10580884"/>
              <a:gd name="connsiteY2" fmla="*/ 1476338 h 4143392"/>
              <a:gd name="connsiteX3" fmla="*/ 9307067 w 10580884"/>
              <a:gd name="connsiteY3" fmla="*/ 2153103 h 4143392"/>
              <a:gd name="connsiteX4" fmla="*/ 2283533 w 10580884"/>
              <a:gd name="connsiteY4" fmla="*/ 3711866 h 4143392"/>
              <a:gd name="connsiteX5" fmla="*/ 1199362 w 10580884"/>
              <a:gd name="connsiteY5" fmla="*/ 2958168 h 4143392"/>
              <a:gd name="connsiteX6" fmla="*/ 0 w 10580884"/>
              <a:gd name="connsiteY6" fmla="*/ 3726419 h 4143392"/>
              <a:gd name="connsiteX7" fmla="*/ 19804 w 10580884"/>
              <a:gd name="connsiteY7" fmla="*/ 2791 h 4143392"/>
              <a:gd name="connsiteX0" fmla="*/ 19804 w 10580884"/>
              <a:gd name="connsiteY0" fmla="*/ 2791 h 4143392"/>
              <a:gd name="connsiteX1" fmla="*/ 10580128 w 10580884"/>
              <a:gd name="connsiteY1" fmla="*/ 0 h 4143392"/>
              <a:gd name="connsiteX2" fmla="*/ 10579630 w 10580884"/>
              <a:gd name="connsiteY2" fmla="*/ 1476338 h 4143392"/>
              <a:gd name="connsiteX3" fmla="*/ 9013072 w 10580884"/>
              <a:gd name="connsiteY3" fmla="*/ 3716089 h 4143392"/>
              <a:gd name="connsiteX4" fmla="*/ 2283533 w 10580884"/>
              <a:gd name="connsiteY4" fmla="*/ 3711866 h 4143392"/>
              <a:gd name="connsiteX5" fmla="*/ 1199362 w 10580884"/>
              <a:gd name="connsiteY5" fmla="*/ 2958168 h 4143392"/>
              <a:gd name="connsiteX6" fmla="*/ 0 w 10580884"/>
              <a:gd name="connsiteY6" fmla="*/ 3726419 h 4143392"/>
              <a:gd name="connsiteX7" fmla="*/ 19804 w 10580884"/>
              <a:gd name="connsiteY7" fmla="*/ 2791 h 4143392"/>
              <a:gd name="connsiteX0" fmla="*/ 19804 w 10580641"/>
              <a:gd name="connsiteY0" fmla="*/ 2791 h 4143392"/>
              <a:gd name="connsiteX1" fmla="*/ 10580128 w 10580641"/>
              <a:gd name="connsiteY1" fmla="*/ 0 h 4143392"/>
              <a:gd name="connsiteX2" fmla="*/ 10559884 w 10580641"/>
              <a:gd name="connsiteY2" fmla="*/ 3400831 h 4143392"/>
              <a:gd name="connsiteX3" fmla="*/ 9013072 w 10580641"/>
              <a:gd name="connsiteY3" fmla="*/ 3716089 h 4143392"/>
              <a:gd name="connsiteX4" fmla="*/ 2283533 w 10580641"/>
              <a:gd name="connsiteY4" fmla="*/ 3711866 h 4143392"/>
              <a:gd name="connsiteX5" fmla="*/ 1199362 w 10580641"/>
              <a:gd name="connsiteY5" fmla="*/ 2958168 h 4143392"/>
              <a:gd name="connsiteX6" fmla="*/ 0 w 10580641"/>
              <a:gd name="connsiteY6" fmla="*/ 3726419 h 4143392"/>
              <a:gd name="connsiteX7" fmla="*/ 19804 w 10580641"/>
              <a:gd name="connsiteY7" fmla="*/ 2791 h 4143392"/>
              <a:gd name="connsiteX0" fmla="*/ 19804 w 10580641"/>
              <a:gd name="connsiteY0" fmla="*/ 2791 h 4625733"/>
              <a:gd name="connsiteX1" fmla="*/ 10580128 w 10580641"/>
              <a:gd name="connsiteY1" fmla="*/ 0 h 4625733"/>
              <a:gd name="connsiteX2" fmla="*/ 10559883 w 10580641"/>
              <a:gd name="connsiteY2" fmla="*/ 3953724 h 4625733"/>
              <a:gd name="connsiteX3" fmla="*/ 9013072 w 10580641"/>
              <a:gd name="connsiteY3" fmla="*/ 3716089 h 4625733"/>
              <a:gd name="connsiteX4" fmla="*/ 2283533 w 10580641"/>
              <a:gd name="connsiteY4" fmla="*/ 3711866 h 4625733"/>
              <a:gd name="connsiteX5" fmla="*/ 1199362 w 10580641"/>
              <a:gd name="connsiteY5" fmla="*/ 2958168 h 4625733"/>
              <a:gd name="connsiteX6" fmla="*/ 0 w 10580641"/>
              <a:gd name="connsiteY6" fmla="*/ 3726419 h 4625733"/>
              <a:gd name="connsiteX7" fmla="*/ 19804 w 10580641"/>
              <a:gd name="connsiteY7" fmla="*/ 2791 h 4625733"/>
              <a:gd name="connsiteX0" fmla="*/ 19804 w 10580641"/>
              <a:gd name="connsiteY0" fmla="*/ 2791 h 4143392"/>
              <a:gd name="connsiteX1" fmla="*/ 10580128 w 10580641"/>
              <a:gd name="connsiteY1" fmla="*/ 0 h 4143392"/>
              <a:gd name="connsiteX2" fmla="*/ 10559883 w 10580641"/>
              <a:gd name="connsiteY2" fmla="*/ 3953724 h 4143392"/>
              <a:gd name="connsiteX3" fmla="*/ 9013072 w 10580641"/>
              <a:gd name="connsiteY3" fmla="*/ 3716089 h 4143392"/>
              <a:gd name="connsiteX4" fmla="*/ 2283533 w 10580641"/>
              <a:gd name="connsiteY4" fmla="*/ 3711866 h 4143392"/>
              <a:gd name="connsiteX5" fmla="*/ 1199362 w 10580641"/>
              <a:gd name="connsiteY5" fmla="*/ 2958168 h 4143392"/>
              <a:gd name="connsiteX6" fmla="*/ 0 w 10580641"/>
              <a:gd name="connsiteY6" fmla="*/ 3726419 h 4143392"/>
              <a:gd name="connsiteX7" fmla="*/ 19804 w 10580641"/>
              <a:gd name="connsiteY7" fmla="*/ 2791 h 4143392"/>
              <a:gd name="connsiteX0" fmla="*/ 19804 w 10580641"/>
              <a:gd name="connsiteY0" fmla="*/ 2791 h 4143392"/>
              <a:gd name="connsiteX1" fmla="*/ 10580128 w 10580641"/>
              <a:gd name="connsiteY1" fmla="*/ 0 h 4143392"/>
              <a:gd name="connsiteX2" fmla="*/ 10559883 w 10580641"/>
              <a:gd name="connsiteY2" fmla="*/ 3953724 h 4143392"/>
              <a:gd name="connsiteX3" fmla="*/ 9013072 w 10580641"/>
              <a:gd name="connsiteY3" fmla="*/ 3716089 h 4143392"/>
              <a:gd name="connsiteX4" fmla="*/ 2283533 w 10580641"/>
              <a:gd name="connsiteY4" fmla="*/ 3711866 h 4143392"/>
              <a:gd name="connsiteX5" fmla="*/ 1199362 w 10580641"/>
              <a:gd name="connsiteY5" fmla="*/ 2958168 h 4143392"/>
              <a:gd name="connsiteX6" fmla="*/ 0 w 10580641"/>
              <a:gd name="connsiteY6" fmla="*/ 3726419 h 4143392"/>
              <a:gd name="connsiteX7" fmla="*/ 19804 w 10580641"/>
              <a:gd name="connsiteY7" fmla="*/ 2791 h 4143392"/>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79582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79582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79582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37052 h 3953724"/>
              <a:gd name="connsiteX7" fmla="*/ 19804 w 10580641"/>
              <a:gd name="connsiteY7" fmla="*/ 2791 h 3953724"/>
              <a:gd name="connsiteX0" fmla="*/ 0 w 10581837"/>
              <a:gd name="connsiteY0" fmla="*/ 13424 h 3953724"/>
              <a:gd name="connsiteX1" fmla="*/ 10581324 w 10581837"/>
              <a:gd name="connsiteY1" fmla="*/ 0 h 3953724"/>
              <a:gd name="connsiteX2" fmla="*/ 10561079 w 10581837"/>
              <a:gd name="connsiteY2" fmla="*/ 3953724 h 3953724"/>
              <a:gd name="connsiteX3" fmla="*/ 9014268 w 10581837"/>
              <a:gd name="connsiteY3" fmla="*/ 3716089 h 3953724"/>
              <a:gd name="connsiteX4" fmla="*/ 2284729 w 10581837"/>
              <a:gd name="connsiteY4" fmla="*/ 3711866 h 3953724"/>
              <a:gd name="connsiteX5" fmla="*/ 1200558 w 10581837"/>
              <a:gd name="connsiteY5" fmla="*/ 2958168 h 3953724"/>
              <a:gd name="connsiteX6" fmla="*/ 1196 w 10581837"/>
              <a:gd name="connsiteY6" fmla="*/ 3737052 h 3953724"/>
              <a:gd name="connsiteX7" fmla="*/ 0 w 10581837"/>
              <a:gd name="connsiteY7" fmla="*/ 13424 h 3953724"/>
              <a:gd name="connsiteX0" fmla="*/ 0 w 10562333"/>
              <a:gd name="connsiteY0" fmla="*/ 24056 h 3964356"/>
              <a:gd name="connsiteX1" fmla="*/ 10549824 w 10562333"/>
              <a:gd name="connsiteY1" fmla="*/ 0 h 3964356"/>
              <a:gd name="connsiteX2" fmla="*/ 10561079 w 10562333"/>
              <a:gd name="connsiteY2" fmla="*/ 3964356 h 3964356"/>
              <a:gd name="connsiteX3" fmla="*/ 9014268 w 10562333"/>
              <a:gd name="connsiteY3" fmla="*/ 3726721 h 3964356"/>
              <a:gd name="connsiteX4" fmla="*/ 2284729 w 10562333"/>
              <a:gd name="connsiteY4" fmla="*/ 3722498 h 3964356"/>
              <a:gd name="connsiteX5" fmla="*/ 1200558 w 10562333"/>
              <a:gd name="connsiteY5" fmla="*/ 2968800 h 3964356"/>
              <a:gd name="connsiteX6" fmla="*/ 1196 w 10562333"/>
              <a:gd name="connsiteY6" fmla="*/ 3747684 h 3964356"/>
              <a:gd name="connsiteX7" fmla="*/ 0 w 10562333"/>
              <a:gd name="connsiteY7" fmla="*/ 24056 h 3964356"/>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112921 h 4053221"/>
              <a:gd name="connsiteX1" fmla="*/ 10518325 w 10562333"/>
              <a:gd name="connsiteY1" fmla="*/ 67600 h 4053221"/>
              <a:gd name="connsiteX2" fmla="*/ 10561079 w 10562333"/>
              <a:gd name="connsiteY2" fmla="*/ 4053221 h 4053221"/>
              <a:gd name="connsiteX3" fmla="*/ 9014268 w 10562333"/>
              <a:gd name="connsiteY3" fmla="*/ 3815586 h 4053221"/>
              <a:gd name="connsiteX4" fmla="*/ 2284729 w 10562333"/>
              <a:gd name="connsiteY4" fmla="*/ 3811363 h 4053221"/>
              <a:gd name="connsiteX5" fmla="*/ 1200558 w 10562333"/>
              <a:gd name="connsiteY5" fmla="*/ 3057665 h 4053221"/>
              <a:gd name="connsiteX6" fmla="*/ 1196 w 10562333"/>
              <a:gd name="connsiteY6" fmla="*/ 3836549 h 4053221"/>
              <a:gd name="connsiteX7" fmla="*/ 0 w 10562333"/>
              <a:gd name="connsiteY7" fmla="*/ 112921 h 4053221"/>
              <a:gd name="connsiteX0" fmla="*/ 0 w 10562333"/>
              <a:gd name="connsiteY0" fmla="*/ 112921 h 4053221"/>
              <a:gd name="connsiteX1" fmla="*/ 10518325 w 10562333"/>
              <a:gd name="connsiteY1" fmla="*/ 67600 h 4053221"/>
              <a:gd name="connsiteX2" fmla="*/ 10561079 w 10562333"/>
              <a:gd name="connsiteY2" fmla="*/ 4053221 h 4053221"/>
              <a:gd name="connsiteX3" fmla="*/ 9014268 w 10562333"/>
              <a:gd name="connsiteY3" fmla="*/ 3815586 h 4053221"/>
              <a:gd name="connsiteX4" fmla="*/ 2284729 w 10562333"/>
              <a:gd name="connsiteY4" fmla="*/ 3811363 h 4053221"/>
              <a:gd name="connsiteX5" fmla="*/ 1200558 w 10562333"/>
              <a:gd name="connsiteY5" fmla="*/ 3057665 h 4053221"/>
              <a:gd name="connsiteX6" fmla="*/ 1196 w 10562333"/>
              <a:gd name="connsiteY6" fmla="*/ 3836549 h 4053221"/>
              <a:gd name="connsiteX7" fmla="*/ 0 w 10562333"/>
              <a:gd name="connsiteY7" fmla="*/ 112921 h 40532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34689 h 3974989"/>
              <a:gd name="connsiteX1" fmla="*/ 10559884 w 10562333"/>
              <a:gd name="connsiteY1" fmla="*/ 0 h 3974989"/>
              <a:gd name="connsiteX2" fmla="*/ 10561079 w 10562333"/>
              <a:gd name="connsiteY2" fmla="*/ 3974989 h 3974989"/>
              <a:gd name="connsiteX3" fmla="*/ 9024769 w 10562333"/>
              <a:gd name="connsiteY3" fmla="*/ 3716089 h 3974989"/>
              <a:gd name="connsiteX4" fmla="*/ 2295230 w 10562333"/>
              <a:gd name="connsiteY4" fmla="*/ 3701233 h 3974989"/>
              <a:gd name="connsiteX5" fmla="*/ 1200558 w 10562333"/>
              <a:gd name="connsiteY5" fmla="*/ 2979433 h 3974989"/>
              <a:gd name="connsiteX6" fmla="*/ 0 w 10562333"/>
              <a:gd name="connsiteY6" fmla="*/ 3694522 h 3974989"/>
              <a:gd name="connsiteX7" fmla="*/ 0 w 10562333"/>
              <a:gd name="connsiteY7" fmla="*/ 34689 h 3974989"/>
              <a:gd name="connsiteX0" fmla="*/ 0 w 10562333"/>
              <a:gd name="connsiteY0" fmla="*/ 34689 h 3974989"/>
              <a:gd name="connsiteX1" fmla="*/ 10559884 w 10562333"/>
              <a:gd name="connsiteY1" fmla="*/ 0 h 3974989"/>
              <a:gd name="connsiteX2" fmla="*/ 10561079 w 10562333"/>
              <a:gd name="connsiteY2" fmla="*/ 3974989 h 3974989"/>
              <a:gd name="connsiteX3" fmla="*/ 9024769 w 10562333"/>
              <a:gd name="connsiteY3" fmla="*/ 3716089 h 3974989"/>
              <a:gd name="connsiteX4" fmla="*/ 2295230 w 10562333"/>
              <a:gd name="connsiteY4" fmla="*/ 3701233 h 3974989"/>
              <a:gd name="connsiteX5" fmla="*/ 1200558 w 10562333"/>
              <a:gd name="connsiteY5" fmla="*/ 2979433 h 3974989"/>
              <a:gd name="connsiteX6" fmla="*/ 0 w 10562333"/>
              <a:gd name="connsiteY6" fmla="*/ 3694522 h 3974989"/>
              <a:gd name="connsiteX7" fmla="*/ 0 w 10562333"/>
              <a:gd name="connsiteY7" fmla="*/ 34689 h 3974989"/>
              <a:gd name="connsiteX0" fmla="*/ 0 w 10562333"/>
              <a:gd name="connsiteY0" fmla="*/ 34689 h 3974989"/>
              <a:gd name="connsiteX1" fmla="*/ 10559884 w 10562333"/>
              <a:gd name="connsiteY1" fmla="*/ 0 h 3974989"/>
              <a:gd name="connsiteX2" fmla="*/ 10561079 w 10562333"/>
              <a:gd name="connsiteY2" fmla="*/ 3974989 h 3974989"/>
              <a:gd name="connsiteX3" fmla="*/ 9024769 w 10562333"/>
              <a:gd name="connsiteY3" fmla="*/ 3716089 h 3974989"/>
              <a:gd name="connsiteX4" fmla="*/ 2295230 w 10562333"/>
              <a:gd name="connsiteY4" fmla="*/ 3701233 h 3974989"/>
              <a:gd name="connsiteX5" fmla="*/ 1200558 w 10562333"/>
              <a:gd name="connsiteY5" fmla="*/ 2979433 h 3974989"/>
              <a:gd name="connsiteX6" fmla="*/ 0 w 10562333"/>
              <a:gd name="connsiteY6" fmla="*/ 3694522 h 3974989"/>
              <a:gd name="connsiteX7" fmla="*/ 0 w 10562333"/>
              <a:gd name="connsiteY7" fmla="*/ 34689 h 3974989"/>
              <a:gd name="connsiteX0" fmla="*/ 0 w 10562333"/>
              <a:gd name="connsiteY0" fmla="*/ 32735 h 4026198"/>
              <a:gd name="connsiteX1" fmla="*/ 10559884 w 10562333"/>
              <a:gd name="connsiteY1" fmla="*/ 51209 h 4026198"/>
              <a:gd name="connsiteX2" fmla="*/ 10561079 w 10562333"/>
              <a:gd name="connsiteY2" fmla="*/ 4026198 h 4026198"/>
              <a:gd name="connsiteX3" fmla="*/ 9024769 w 10562333"/>
              <a:gd name="connsiteY3" fmla="*/ 3767298 h 4026198"/>
              <a:gd name="connsiteX4" fmla="*/ 2295230 w 10562333"/>
              <a:gd name="connsiteY4" fmla="*/ 3752442 h 4026198"/>
              <a:gd name="connsiteX5" fmla="*/ 1200558 w 10562333"/>
              <a:gd name="connsiteY5" fmla="*/ 3030642 h 4026198"/>
              <a:gd name="connsiteX6" fmla="*/ 0 w 10562333"/>
              <a:gd name="connsiteY6" fmla="*/ 3745731 h 4026198"/>
              <a:gd name="connsiteX7" fmla="*/ 0 w 10562333"/>
              <a:gd name="connsiteY7" fmla="*/ 32735 h 4026198"/>
              <a:gd name="connsiteX0" fmla="*/ 0 w 10562333"/>
              <a:gd name="connsiteY0" fmla="*/ 32735 h 4026198"/>
              <a:gd name="connsiteX1" fmla="*/ 10559884 w 10562333"/>
              <a:gd name="connsiteY1" fmla="*/ 51209 h 4026198"/>
              <a:gd name="connsiteX2" fmla="*/ 10561079 w 10562333"/>
              <a:gd name="connsiteY2" fmla="*/ 4026198 h 4026198"/>
              <a:gd name="connsiteX3" fmla="*/ 9024769 w 10562333"/>
              <a:gd name="connsiteY3" fmla="*/ 3767298 h 4026198"/>
              <a:gd name="connsiteX4" fmla="*/ 2295230 w 10562333"/>
              <a:gd name="connsiteY4" fmla="*/ 3752442 h 4026198"/>
              <a:gd name="connsiteX5" fmla="*/ 1200558 w 10562333"/>
              <a:gd name="connsiteY5" fmla="*/ 3030642 h 4026198"/>
              <a:gd name="connsiteX6" fmla="*/ 0 w 10562333"/>
              <a:gd name="connsiteY6" fmla="*/ 3745731 h 4026198"/>
              <a:gd name="connsiteX7" fmla="*/ 0 w 10562333"/>
              <a:gd name="connsiteY7" fmla="*/ 32735 h 4026198"/>
              <a:gd name="connsiteX0" fmla="*/ 10559884 w 10650182"/>
              <a:gd name="connsiteY0" fmla="*/ 18474 h 3993463"/>
              <a:gd name="connsiteX1" fmla="*/ 10561079 w 10650182"/>
              <a:gd name="connsiteY1" fmla="*/ 3993463 h 3993463"/>
              <a:gd name="connsiteX2" fmla="*/ 9024769 w 10650182"/>
              <a:gd name="connsiteY2" fmla="*/ 3734563 h 3993463"/>
              <a:gd name="connsiteX3" fmla="*/ 2295230 w 10650182"/>
              <a:gd name="connsiteY3" fmla="*/ 3719707 h 3993463"/>
              <a:gd name="connsiteX4" fmla="*/ 1200558 w 10650182"/>
              <a:gd name="connsiteY4" fmla="*/ 2997907 h 3993463"/>
              <a:gd name="connsiteX5" fmla="*/ 0 w 10650182"/>
              <a:gd name="connsiteY5" fmla="*/ 3712996 h 3993463"/>
              <a:gd name="connsiteX6" fmla="*/ 0 w 10650182"/>
              <a:gd name="connsiteY6" fmla="*/ 0 h 3993463"/>
              <a:gd name="connsiteX7" fmla="*/ 10650182 w 10650182"/>
              <a:gd name="connsiteY7" fmla="*/ 109914 h 3993463"/>
              <a:gd name="connsiteX0" fmla="*/ 10559884 w 10562333"/>
              <a:gd name="connsiteY0" fmla="*/ 18474 h 3993463"/>
              <a:gd name="connsiteX1" fmla="*/ 10561079 w 10562333"/>
              <a:gd name="connsiteY1" fmla="*/ 3993463 h 3993463"/>
              <a:gd name="connsiteX2" fmla="*/ 9024769 w 10562333"/>
              <a:gd name="connsiteY2" fmla="*/ 3734563 h 3993463"/>
              <a:gd name="connsiteX3" fmla="*/ 2295230 w 10562333"/>
              <a:gd name="connsiteY3" fmla="*/ 3719707 h 3993463"/>
              <a:gd name="connsiteX4" fmla="*/ 1200558 w 10562333"/>
              <a:gd name="connsiteY4" fmla="*/ 2997907 h 3993463"/>
              <a:gd name="connsiteX5" fmla="*/ 0 w 10562333"/>
              <a:gd name="connsiteY5" fmla="*/ 3712996 h 3993463"/>
              <a:gd name="connsiteX6" fmla="*/ 0 w 10562333"/>
              <a:gd name="connsiteY6" fmla="*/ 0 h 3993463"/>
              <a:gd name="connsiteX7" fmla="*/ 10285606 w 10562333"/>
              <a:gd name="connsiteY7" fmla="*/ 418258 h 3993463"/>
              <a:gd name="connsiteX0" fmla="*/ 10559884 w 10562333"/>
              <a:gd name="connsiteY0" fmla="*/ 18474 h 3993463"/>
              <a:gd name="connsiteX1" fmla="*/ 10561079 w 10562333"/>
              <a:gd name="connsiteY1" fmla="*/ 3993463 h 3993463"/>
              <a:gd name="connsiteX2" fmla="*/ 9024769 w 10562333"/>
              <a:gd name="connsiteY2" fmla="*/ 3734563 h 3993463"/>
              <a:gd name="connsiteX3" fmla="*/ 2295230 w 10562333"/>
              <a:gd name="connsiteY3" fmla="*/ 3719707 h 3993463"/>
              <a:gd name="connsiteX4" fmla="*/ 1200558 w 10562333"/>
              <a:gd name="connsiteY4" fmla="*/ 2997907 h 3993463"/>
              <a:gd name="connsiteX5" fmla="*/ 0 w 10562333"/>
              <a:gd name="connsiteY5" fmla="*/ 3712996 h 3993463"/>
              <a:gd name="connsiteX6" fmla="*/ 0 w 10562333"/>
              <a:gd name="connsiteY6" fmla="*/ 0 h 3993463"/>
              <a:gd name="connsiteX7" fmla="*/ 9991611 w 10562333"/>
              <a:gd name="connsiteY7" fmla="*/ 56751 h 3993463"/>
              <a:gd name="connsiteX0" fmla="*/ 10559884 w 10562333"/>
              <a:gd name="connsiteY0" fmla="*/ 18474 h 3993463"/>
              <a:gd name="connsiteX1" fmla="*/ 10561079 w 10562333"/>
              <a:gd name="connsiteY1" fmla="*/ 3993463 h 3993463"/>
              <a:gd name="connsiteX2" fmla="*/ 9024769 w 10562333"/>
              <a:gd name="connsiteY2" fmla="*/ 3734563 h 3993463"/>
              <a:gd name="connsiteX3" fmla="*/ 2295230 w 10562333"/>
              <a:gd name="connsiteY3" fmla="*/ 3719707 h 3993463"/>
              <a:gd name="connsiteX4" fmla="*/ 1200558 w 10562333"/>
              <a:gd name="connsiteY4" fmla="*/ 2997907 h 3993463"/>
              <a:gd name="connsiteX5" fmla="*/ 0 w 10562333"/>
              <a:gd name="connsiteY5" fmla="*/ 3712996 h 3993463"/>
              <a:gd name="connsiteX6" fmla="*/ 0 w 10562333"/>
              <a:gd name="connsiteY6" fmla="*/ 0 h 3993463"/>
              <a:gd name="connsiteX0" fmla="*/ 10562333 w 10562846"/>
              <a:gd name="connsiteY0" fmla="*/ 0 h 3993463"/>
              <a:gd name="connsiteX1" fmla="*/ 10561079 w 10562846"/>
              <a:gd name="connsiteY1" fmla="*/ 3993463 h 3993463"/>
              <a:gd name="connsiteX2" fmla="*/ 9024769 w 10562846"/>
              <a:gd name="connsiteY2" fmla="*/ 3734563 h 3993463"/>
              <a:gd name="connsiteX3" fmla="*/ 2295230 w 10562846"/>
              <a:gd name="connsiteY3" fmla="*/ 3719707 h 3993463"/>
              <a:gd name="connsiteX4" fmla="*/ 1200558 w 10562846"/>
              <a:gd name="connsiteY4" fmla="*/ 2997907 h 3993463"/>
              <a:gd name="connsiteX5" fmla="*/ 0 w 10562846"/>
              <a:gd name="connsiteY5" fmla="*/ 3712996 h 3993463"/>
              <a:gd name="connsiteX6" fmla="*/ 0 w 10562846"/>
              <a:gd name="connsiteY6" fmla="*/ 0 h 3993463"/>
              <a:gd name="connsiteX0" fmla="*/ 10562333 w 10562846"/>
              <a:gd name="connsiteY0" fmla="*/ 0 h 3993463"/>
              <a:gd name="connsiteX1" fmla="*/ 10561079 w 10562846"/>
              <a:gd name="connsiteY1" fmla="*/ 3993463 h 3993463"/>
              <a:gd name="connsiteX2" fmla="*/ 9024769 w 10562846"/>
              <a:gd name="connsiteY2" fmla="*/ 3734563 h 3993463"/>
              <a:gd name="connsiteX3" fmla="*/ 2295230 w 10562846"/>
              <a:gd name="connsiteY3" fmla="*/ 3719707 h 3993463"/>
              <a:gd name="connsiteX4" fmla="*/ 1200558 w 10562846"/>
              <a:gd name="connsiteY4" fmla="*/ 2997907 h 3993463"/>
              <a:gd name="connsiteX5" fmla="*/ 2449 w 10562846"/>
              <a:gd name="connsiteY5" fmla="*/ 3734261 h 3993463"/>
              <a:gd name="connsiteX6" fmla="*/ 0 w 10562846"/>
              <a:gd name="connsiteY6" fmla="*/ 0 h 3993463"/>
              <a:gd name="connsiteX0" fmla="*/ 10562334 w 10562847"/>
              <a:gd name="connsiteY0" fmla="*/ 1074357 h 5067820"/>
              <a:gd name="connsiteX1" fmla="*/ 10561080 w 10562847"/>
              <a:gd name="connsiteY1" fmla="*/ 5067820 h 5067820"/>
              <a:gd name="connsiteX2" fmla="*/ 9024770 w 10562847"/>
              <a:gd name="connsiteY2" fmla="*/ 4808920 h 5067820"/>
              <a:gd name="connsiteX3" fmla="*/ 2295231 w 10562847"/>
              <a:gd name="connsiteY3" fmla="*/ 4794064 h 5067820"/>
              <a:gd name="connsiteX4" fmla="*/ 1200559 w 10562847"/>
              <a:gd name="connsiteY4" fmla="*/ 4072264 h 5067820"/>
              <a:gd name="connsiteX5" fmla="*/ 2450 w 10562847"/>
              <a:gd name="connsiteY5" fmla="*/ 4808618 h 5067820"/>
              <a:gd name="connsiteX6" fmla="*/ 0 w 10562847"/>
              <a:gd name="connsiteY6" fmla="*/ 0 h 5067820"/>
              <a:gd name="connsiteX0" fmla="*/ 10562847 w 10563360"/>
              <a:gd name="connsiteY0" fmla="*/ 0 h 5067820"/>
              <a:gd name="connsiteX1" fmla="*/ 10561080 w 10563360"/>
              <a:gd name="connsiteY1" fmla="*/ 5067820 h 5067820"/>
              <a:gd name="connsiteX2" fmla="*/ 9024770 w 10563360"/>
              <a:gd name="connsiteY2" fmla="*/ 4808920 h 5067820"/>
              <a:gd name="connsiteX3" fmla="*/ 2295231 w 10563360"/>
              <a:gd name="connsiteY3" fmla="*/ 4794064 h 5067820"/>
              <a:gd name="connsiteX4" fmla="*/ 1200559 w 10563360"/>
              <a:gd name="connsiteY4" fmla="*/ 4072264 h 5067820"/>
              <a:gd name="connsiteX5" fmla="*/ 2450 w 10563360"/>
              <a:gd name="connsiteY5" fmla="*/ 4808618 h 5067820"/>
              <a:gd name="connsiteX6" fmla="*/ 0 w 10563360"/>
              <a:gd name="connsiteY6" fmla="*/ 0 h 5067820"/>
              <a:gd name="connsiteX0" fmla="*/ 10562847 w 10563360"/>
              <a:gd name="connsiteY0" fmla="*/ 0 h 5067820"/>
              <a:gd name="connsiteX1" fmla="*/ 10561080 w 10563360"/>
              <a:gd name="connsiteY1" fmla="*/ 5067820 h 5067820"/>
              <a:gd name="connsiteX2" fmla="*/ 9024770 w 10563360"/>
              <a:gd name="connsiteY2" fmla="*/ 4808920 h 5067820"/>
              <a:gd name="connsiteX3" fmla="*/ 2295231 w 10563360"/>
              <a:gd name="connsiteY3" fmla="*/ 4794064 h 5067820"/>
              <a:gd name="connsiteX4" fmla="*/ 1200559 w 10563360"/>
              <a:gd name="connsiteY4" fmla="*/ 4072264 h 5067820"/>
              <a:gd name="connsiteX5" fmla="*/ 514 w 10563360"/>
              <a:gd name="connsiteY5" fmla="*/ 4819150 h 5067820"/>
              <a:gd name="connsiteX6" fmla="*/ 0 w 10563360"/>
              <a:gd name="connsiteY6" fmla="*/ 0 h 5067820"/>
              <a:gd name="connsiteX0" fmla="*/ 10562847 w 10564614"/>
              <a:gd name="connsiteY0" fmla="*/ 0 h 5152083"/>
              <a:gd name="connsiteX1" fmla="*/ 10563360 w 10564614"/>
              <a:gd name="connsiteY1" fmla="*/ 5152083 h 5152083"/>
              <a:gd name="connsiteX2" fmla="*/ 9024770 w 10564614"/>
              <a:gd name="connsiteY2" fmla="*/ 4808920 h 5152083"/>
              <a:gd name="connsiteX3" fmla="*/ 2295231 w 10564614"/>
              <a:gd name="connsiteY3" fmla="*/ 4794064 h 5152083"/>
              <a:gd name="connsiteX4" fmla="*/ 1200559 w 10564614"/>
              <a:gd name="connsiteY4" fmla="*/ 4072264 h 5152083"/>
              <a:gd name="connsiteX5" fmla="*/ 514 w 10564614"/>
              <a:gd name="connsiteY5" fmla="*/ 4819150 h 5152083"/>
              <a:gd name="connsiteX6" fmla="*/ 0 w 10564614"/>
              <a:gd name="connsiteY6" fmla="*/ 0 h 5152083"/>
              <a:gd name="connsiteX0" fmla="*/ 10562847 w 10564614"/>
              <a:gd name="connsiteY0" fmla="*/ 0 h 5183681"/>
              <a:gd name="connsiteX1" fmla="*/ 10563360 w 10564614"/>
              <a:gd name="connsiteY1" fmla="*/ 5183681 h 5183681"/>
              <a:gd name="connsiteX2" fmla="*/ 9024770 w 10564614"/>
              <a:gd name="connsiteY2" fmla="*/ 4808920 h 5183681"/>
              <a:gd name="connsiteX3" fmla="*/ 2295231 w 10564614"/>
              <a:gd name="connsiteY3" fmla="*/ 4794064 h 5183681"/>
              <a:gd name="connsiteX4" fmla="*/ 1200559 w 10564614"/>
              <a:gd name="connsiteY4" fmla="*/ 4072264 h 5183681"/>
              <a:gd name="connsiteX5" fmla="*/ 514 w 10564614"/>
              <a:gd name="connsiteY5" fmla="*/ 4819150 h 5183681"/>
              <a:gd name="connsiteX6" fmla="*/ 0 w 10564614"/>
              <a:gd name="connsiteY6" fmla="*/ 0 h 518368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87552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1864314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333 w 10564100"/>
              <a:gd name="connsiteY0" fmla="*/ 0 h 3793347"/>
              <a:gd name="connsiteX1" fmla="*/ 10562846 w 10564100"/>
              <a:gd name="connsiteY1" fmla="*/ 3793347 h 3793347"/>
              <a:gd name="connsiteX2" fmla="*/ 9024256 w 10564100"/>
              <a:gd name="connsiteY2" fmla="*/ 2944606 h 3793347"/>
              <a:gd name="connsiteX3" fmla="*/ 2294717 w 10564100"/>
              <a:gd name="connsiteY3" fmla="*/ 2929750 h 3793347"/>
              <a:gd name="connsiteX4" fmla="*/ 1200045 w 10564100"/>
              <a:gd name="connsiteY4" fmla="*/ 2207950 h 3793347"/>
              <a:gd name="connsiteX5" fmla="*/ 0 w 10564100"/>
              <a:gd name="connsiteY5" fmla="*/ 2933771 h 3793347"/>
              <a:gd name="connsiteX6" fmla="*/ 30995 w 10564100"/>
              <a:gd name="connsiteY6" fmla="*/ 0 h 3793347"/>
              <a:gd name="connsiteX0" fmla="*/ 10562333 w 10564100"/>
              <a:gd name="connsiteY0" fmla="*/ 0 h 3793347"/>
              <a:gd name="connsiteX1" fmla="*/ 10562846 w 10564100"/>
              <a:gd name="connsiteY1" fmla="*/ 3793347 h 3793347"/>
              <a:gd name="connsiteX2" fmla="*/ 9024256 w 10564100"/>
              <a:gd name="connsiteY2" fmla="*/ 2944606 h 3793347"/>
              <a:gd name="connsiteX3" fmla="*/ 2294717 w 10564100"/>
              <a:gd name="connsiteY3" fmla="*/ 2929750 h 3793347"/>
              <a:gd name="connsiteX4" fmla="*/ 1200045 w 10564100"/>
              <a:gd name="connsiteY4" fmla="*/ 2207950 h 3793347"/>
              <a:gd name="connsiteX5" fmla="*/ 0 w 10564100"/>
              <a:gd name="connsiteY5" fmla="*/ 2933771 h 3793347"/>
              <a:gd name="connsiteX6" fmla="*/ 1254 w 10564100"/>
              <a:gd name="connsiteY6" fmla="*/ 0 h 379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4100" h="3793347">
                <a:moveTo>
                  <a:pt x="10562333" y="0"/>
                </a:moveTo>
                <a:cubicBezTo>
                  <a:pt x="10562846" y="67600"/>
                  <a:pt x="10564100" y="3749932"/>
                  <a:pt x="10562846" y="3793347"/>
                </a:cubicBezTo>
                <a:cubicBezTo>
                  <a:pt x="10190427" y="3056010"/>
                  <a:pt x="9461842" y="2928661"/>
                  <a:pt x="9024256" y="2944606"/>
                </a:cubicBezTo>
                <a:lnTo>
                  <a:pt x="2294717" y="2929750"/>
                </a:lnTo>
                <a:cubicBezTo>
                  <a:pt x="1854084" y="2930298"/>
                  <a:pt x="1423155" y="2679996"/>
                  <a:pt x="1200045" y="2207950"/>
                </a:cubicBezTo>
                <a:cubicBezTo>
                  <a:pt x="964689" y="2886404"/>
                  <a:pt x="278640" y="2932893"/>
                  <a:pt x="0" y="2933771"/>
                </a:cubicBezTo>
                <a:cubicBezTo>
                  <a:pt x="2067" y="2898258"/>
                  <a:pt x="2526" y="95582"/>
                  <a:pt x="1254" y="0"/>
                </a:cubicBezTo>
              </a:path>
            </a:pathLst>
          </a:custGeom>
          <a:solidFill>
            <a:schemeClr val="bg1"/>
          </a:solidFill>
          <a:ln w="12700" cmpd="sng" algn="ctr">
            <a:noFill/>
            <a:miter lim="800000"/>
            <a:headEnd/>
            <a:tailEnd/>
          </a:ln>
          <a:effectLst>
            <a:outerShdw blurRad="41275" dist="38100" dir="5400000" algn="t" rotWithShape="0">
              <a:schemeClr val="bg1">
                <a:lumMod val="65000"/>
                <a:alpha val="25000"/>
              </a:schemeClr>
            </a:outerShdw>
          </a:effectLst>
        </p:spPr>
        <p:txBody>
          <a:bodyPr wrap="square" lIns="33059" tIns="42976" rIns="33059" bIns="42976" rtlCol="0" anchor="ctr"/>
          <a:lstStyle/>
          <a:p>
            <a:pPr algn="ctr" fontAlgn="auto">
              <a:spcBef>
                <a:spcPts val="0"/>
              </a:spcBef>
              <a:spcAft>
                <a:spcPts val="0"/>
              </a:spcAft>
            </a:pPr>
            <a:endParaRPr lang="en-US" sz="1000" dirty="0" smtClean="0">
              <a:solidFill>
                <a:schemeClr val="bg1"/>
              </a:solidFill>
              <a:latin typeface="Arial"/>
              <a:cs typeface="Arial"/>
            </a:endParaRPr>
          </a:p>
        </p:txBody>
      </p:sp>
      <p:sp>
        <p:nvSpPr>
          <p:cNvPr id="2" name="Titre 1"/>
          <p:cNvSpPr>
            <a:spLocks noGrp="1"/>
          </p:cNvSpPr>
          <p:nvPr>
            <p:ph type="title" hasCustomPrompt="1"/>
            <p:custDataLst>
              <p:tags r:id="rId4"/>
            </p:custDataLst>
          </p:nvPr>
        </p:nvSpPr>
        <p:spPr>
          <a:xfrm>
            <a:off x="0" y="4882388"/>
            <a:ext cx="9906000" cy="1362097"/>
          </a:xfrm>
          <a:prstGeom prst="rect">
            <a:avLst/>
          </a:prstGeom>
        </p:spPr>
        <p:txBody>
          <a:bodyPr vert="horz" lIns="826470" tIns="33059" rIns="66118" bIns="33059" rtlCol="0" anchor="t" anchorCtr="0">
            <a:noAutofit/>
          </a:bodyPr>
          <a:lstStyle>
            <a:lvl1pPr algn="l" defTabSz="914342" rtl="0" eaLnBrk="1" latinLnBrk="0" hangingPunct="1">
              <a:spcBef>
                <a:spcPct val="0"/>
              </a:spcBef>
              <a:buNone/>
              <a:defRPr lang="en-US" sz="4000" b="0" kern="1200" cap="none" baseline="0" dirty="0" smtClean="0">
                <a:solidFill>
                  <a:schemeClr val="tx1"/>
                </a:solidFill>
                <a:latin typeface="Arial" pitchFamily="34" charset="0"/>
                <a:ea typeface="+mj-ea"/>
                <a:cs typeface="Arial" pitchFamily="34" charset="0"/>
              </a:defRPr>
            </a:lvl1pPr>
          </a:lstStyle>
          <a:p>
            <a:pPr lvl="0"/>
            <a:r>
              <a:rPr lang="en-US" noProof="0" dirty="0" smtClean="0"/>
              <a:t>Click to edit Master text style</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Break 1">
    <p:spTree>
      <p:nvGrpSpPr>
        <p:cNvPr id="1" name=""/>
        <p:cNvGrpSpPr/>
        <p:nvPr/>
      </p:nvGrpSpPr>
      <p:grpSpPr>
        <a:xfrm>
          <a:off x="0" y="0"/>
          <a:ext cx="0" cy="0"/>
          <a:chOff x="0" y="0"/>
          <a:chExt cx="0" cy="0"/>
        </a:xfrm>
      </p:grpSpPr>
      <p:sp>
        <p:nvSpPr>
          <p:cNvPr id="8" name="Rectangle 7"/>
          <p:cNvSpPr/>
          <p:nvPr userDrawn="1">
            <p:custDataLst>
              <p:tags r:id="rId2"/>
            </p:custDataLst>
          </p:nvPr>
        </p:nvSpPr>
        <p:spPr bwMode="auto">
          <a:xfrm flipV="1">
            <a:off x="0" y="-2057401"/>
            <a:ext cx="9907657" cy="6915723"/>
          </a:xfrm>
          <a:custGeom>
            <a:avLst/>
            <a:gdLst>
              <a:gd name="connsiteX0" fmla="*/ 0 w 10685085"/>
              <a:gd name="connsiteY0" fmla="*/ 0 h 684481"/>
              <a:gd name="connsiteX1" fmla="*/ 10685085 w 10685085"/>
              <a:gd name="connsiteY1" fmla="*/ 0 h 684481"/>
              <a:gd name="connsiteX2" fmla="*/ 10685085 w 10685085"/>
              <a:gd name="connsiteY2" fmla="*/ 684481 h 684481"/>
              <a:gd name="connsiteX3" fmla="*/ 0 w 10685085"/>
              <a:gd name="connsiteY3" fmla="*/ 684481 h 684481"/>
              <a:gd name="connsiteX4" fmla="*/ 0 w 10685085"/>
              <a:gd name="connsiteY4" fmla="*/ 0 h 684481"/>
              <a:gd name="connsiteX0" fmla="*/ 0 w 10685085"/>
              <a:gd name="connsiteY0" fmla="*/ 0 h 684481"/>
              <a:gd name="connsiteX1" fmla="*/ 10685085 w 10685085"/>
              <a:gd name="connsiteY1" fmla="*/ 0 h 684481"/>
              <a:gd name="connsiteX2" fmla="*/ 10685085 w 10685085"/>
              <a:gd name="connsiteY2" fmla="*/ 684481 h 684481"/>
              <a:gd name="connsiteX3" fmla="*/ 525849 w 10685085"/>
              <a:gd name="connsiteY3" fmla="*/ 678410 h 684481"/>
              <a:gd name="connsiteX4" fmla="*/ 0 w 10685085"/>
              <a:gd name="connsiteY4" fmla="*/ 684481 h 684481"/>
              <a:gd name="connsiteX5" fmla="*/ 0 w 10685085"/>
              <a:gd name="connsiteY5" fmla="*/ 0 h 684481"/>
              <a:gd name="connsiteX0" fmla="*/ 0 w 10685085"/>
              <a:gd name="connsiteY0" fmla="*/ 0 h 684481"/>
              <a:gd name="connsiteX1" fmla="*/ 10685085 w 10685085"/>
              <a:gd name="connsiteY1" fmla="*/ 0 h 684481"/>
              <a:gd name="connsiteX2" fmla="*/ 10685085 w 10685085"/>
              <a:gd name="connsiteY2" fmla="*/ 684481 h 684481"/>
              <a:gd name="connsiteX3" fmla="*/ 1063736 w 10685085"/>
              <a:gd name="connsiteY3" fmla="*/ 670939 h 684481"/>
              <a:gd name="connsiteX4" fmla="*/ 525849 w 10685085"/>
              <a:gd name="connsiteY4" fmla="*/ 678410 h 684481"/>
              <a:gd name="connsiteX5" fmla="*/ 0 w 10685085"/>
              <a:gd name="connsiteY5" fmla="*/ 684481 h 684481"/>
              <a:gd name="connsiteX6" fmla="*/ 0 w 10685085"/>
              <a:gd name="connsiteY6" fmla="*/ 0 h 684481"/>
              <a:gd name="connsiteX0" fmla="*/ 0 w 10685085"/>
              <a:gd name="connsiteY0" fmla="*/ 0 h 684481"/>
              <a:gd name="connsiteX1" fmla="*/ 10685085 w 10685085"/>
              <a:gd name="connsiteY1" fmla="*/ 0 h 684481"/>
              <a:gd name="connsiteX2" fmla="*/ 10685085 w 10685085"/>
              <a:gd name="connsiteY2" fmla="*/ 684481 h 684481"/>
              <a:gd name="connsiteX3" fmla="*/ 1063736 w 10685085"/>
              <a:gd name="connsiteY3" fmla="*/ 670939 h 684481"/>
              <a:gd name="connsiteX4" fmla="*/ 525849 w 10685085"/>
              <a:gd name="connsiteY4" fmla="*/ 678410 h 684481"/>
              <a:gd name="connsiteX5" fmla="*/ 0 w 10685085"/>
              <a:gd name="connsiteY5" fmla="*/ 684481 h 684481"/>
              <a:gd name="connsiteX6" fmla="*/ 0 w 10685085"/>
              <a:gd name="connsiteY6" fmla="*/ 0 h 684481"/>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23183 w 10685085"/>
              <a:gd name="connsiteY6" fmla="*/ 684481 h 1022049"/>
              <a:gd name="connsiteX7" fmla="*/ 0 w 10685085"/>
              <a:gd name="connsiteY7" fmla="*/ 0 h 1022049"/>
              <a:gd name="connsiteX0" fmla="*/ 0 w 10673494"/>
              <a:gd name="connsiteY0" fmla="*/ 5825 h 1022049"/>
              <a:gd name="connsiteX1" fmla="*/ 10673494 w 10673494"/>
              <a:gd name="connsiteY1" fmla="*/ 0 h 1022049"/>
              <a:gd name="connsiteX2" fmla="*/ 10673494 w 10673494"/>
              <a:gd name="connsiteY2" fmla="*/ 303491 h 1022049"/>
              <a:gd name="connsiteX3" fmla="*/ 10211167 w 10673494"/>
              <a:gd name="connsiteY3" fmla="*/ 678410 h 1022049"/>
              <a:gd name="connsiteX4" fmla="*/ 1145874 w 10673494"/>
              <a:gd name="connsiteY4" fmla="*/ 670939 h 1022049"/>
              <a:gd name="connsiteX5" fmla="*/ 521729 w 10673494"/>
              <a:gd name="connsiteY5" fmla="*/ 1022049 h 1022049"/>
              <a:gd name="connsiteX6" fmla="*/ 11592 w 10673494"/>
              <a:gd name="connsiteY6" fmla="*/ 684481 h 1022049"/>
              <a:gd name="connsiteX7" fmla="*/ 0 w 10673494"/>
              <a:gd name="connsiteY7" fmla="*/ 5825 h 1022049"/>
              <a:gd name="connsiteX0" fmla="*/ 0 w 10673494"/>
              <a:gd name="connsiteY0" fmla="*/ 0 h 1045351"/>
              <a:gd name="connsiteX1" fmla="*/ 10673494 w 10673494"/>
              <a:gd name="connsiteY1" fmla="*/ 23302 h 1045351"/>
              <a:gd name="connsiteX2" fmla="*/ 10673494 w 10673494"/>
              <a:gd name="connsiteY2" fmla="*/ 326793 h 1045351"/>
              <a:gd name="connsiteX3" fmla="*/ 10211167 w 10673494"/>
              <a:gd name="connsiteY3" fmla="*/ 701712 h 1045351"/>
              <a:gd name="connsiteX4" fmla="*/ 1145874 w 10673494"/>
              <a:gd name="connsiteY4" fmla="*/ 694241 h 1045351"/>
              <a:gd name="connsiteX5" fmla="*/ 521729 w 10673494"/>
              <a:gd name="connsiteY5" fmla="*/ 1045351 h 1045351"/>
              <a:gd name="connsiteX6" fmla="*/ 11592 w 10673494"/>
              <a:gd name="connsiteY6" fmla="*/ 707783 h 1045351"/>
              <a:gd name="connsiteX7" fmla="*/ 0 w 10673494"/>
              <a:gd name="connsiteY7" fmla="*/ 0 h 1045351"/>
              <a:gd name="connsiteX0" fmla="*/ 0 w 10667698"/>
              <a:gd name="connsiteY0" fmla="*/ 0 h 1027875"/>
              <a:gd name="connsiteX1" fmla="*/ 10667698 w 10667698"/>
              <a:gd name="connsiteY1" fmla="*/ 5826 h 1027875"/>
              <a:gd name="connsiteX2" fmla="*/ 10667698 w 10667698"/>
              <a:gd name="connsiteY2" fmla="*/ 309317 h 1027875"/>
              <a:gd name="connsiteX3" fmla="*/ 10205371 w 10667698"/>
              <a:gd name="connsiteY3" fmla="*/ 684236 h 1027875"/>
              <a:gd name="connsiteX4" fmla="*/ 1140078 w 10667698"/>
              <a:gd name="connsiteY4" fmla="*/ 676765 h 1027875"/>
              <a:gd name="connsiteX5" fmla="*/ 515933 w 10667698"/>
              <a:gd name="connsiteY5" fmla="*/ 1027875 h 1027875"/>
              <a:gd name="connsiteX6" fmla="*/ 5796 w 10667698"/>
              <a:gd name="connsiteY6" fmla="*/ 690307 h 1027875"/>
              <a:gd name="connsiteX7" fmla="*/ 0 w 10667698"/>
              <a:gd name="connsiteY7" fmla="*/ 0 h 1027875"/>
              <a:gd name="connsiteX0" fmla="*/ 5796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10137 w 10661902"/>
              <a:gd name="connsiteY5" fmla="*/ 1027875 h 1027875"/>
              <a:gd name="connsiteX6" fmla="*/ 0 w 10661902"/>
              <a:gd name="connsiteY6" fmla="*/ 690307 h 1027875"/>
              <a:gd name="connsiteX7" fmla="*/ 5796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10137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7441 w 10661902"/>
              <a:gd name="connsiteY4" fmla="*/ 689465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3758 w 10661902"/>
              <a:gd name="connsiteY4" fmla="*/ 62914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0 w 10661901"/>
              <a:gd name="connsiteY0" fmla="*/ 0 h 1027875"/>
              <a:gd name="connsiteX1" fmla="*/ 10661901 w 10661901"/>
              <a:gd name="connsiteY1" fmla="*/ 5826 h 1027875"/>
              <a:gd name="connsiteX2" fmla="*/ 10661901 w 10661901"/>
              <a:gd name="connsiteY2" fmla="*/ 309317 h 1027875"/>
              <a:gd name="connsiteX3" fmla="*/ 10199574 w 10661901"/>
              <a:gd name="connsiteY3" fmla="*/ 684236 h 1027875"/>
              <a:gd name="connsiteX4" fmla="*/ 1140598 w 10661901"/>
              <a:gd name="connsiteY4" fmla="*/ 686290 h 1027875"/>
              <a:gd name="connsiteX5" fmla="*/ 560675 w 10661901"/>
              <a:gd name="connsiteY5" fmla="*/ 1027875 h 1027875"/>
              <a:gd name="connsiteX6" fmla="*/ 3158 w 10661901"/>
              <a:gd name="connsiteY6" fmla="*/ 674432 h 1027875"/>
              <a:gd name="connsiteX7" fmla="*/ 0 w 10661901"/>
              <a:gd name="connsiteY7" fmla="*/ 0 h 1027875"/>
              <a:gd name="connsiteX0" fmla="*/ 0 w 10661901"/>
              <a:gd name="connsiteY0" fmla="*/ 0 h 1027875"/>
              <a:gd name="connsiteX1" fmla="*/ 10661901 w 10661901"/>
              <a:gd name="connsiteY1" fmla="*/ 5826 h 1027875"/>
              <a:gd name="connsiteX2" fmla="*/ 10661901 w 10661901"/>
              <a:gd name="connsiteY2" fmla="*/ 309317 h 1027875"/>
              <a:gd name="connsiteX3" fmla="*/ 10199574 w 10661901"/>
              <a:gd name="connsiteY3" fmla="*/ 684236 h 1027875"/>
              <a:gd name="connsiteX4" fmla="*/ 1140598 w 10661901"/>
              <a:gd name="connsiteY4" fmla="*/ 686290 h 1027875"/>
              <a:gd name="connsiteX5" fmla="*/ 560675 w 10661901"/>
              <a:gd name="connsiteY5" fmla="*/ 1027875 h 1027875"/>
              <a:gd name="connsiteX6" fmla="*/ 3158 w 10661901"/>
              <a:gd name="connsiteY6" fmla="*/ 683957 h 1027875"/>
              <a:gd name="connsiteX7" fmla="*/ 0 w 10661901"/>
              <a:gd name="connsiteY7" fmla="*/ 0 h 1027875"/>
              <a:gd name="connsiteX0" fmla="*/ 0 w 10710088"/>
              <a:gd name="connsiteY0" fmla="*/ 0 h 1027875"/>
              <a:gd name="connsiteX1" fmla="*/ 10661901 w 10710088"/>
              <a:gd name="connsiteY1" fmla="*/ 5826 h 1027875"/>
              <a:gd name="connsiteX2" fmla="*/ 10661901 w 10710088"/>
              <a:gd name="connsiteY2" fmla="*/ 309317 h 1027875"/>
              <a:gd name="connsiteX3" fmla="*/ 10668871 w 10710088"/>
              <a:gd name="connsiteY3" fmla="*/ 684236 h 1027875"/>
              <a:gd name="connsiteX4" fmla="*/ 1140598 w 10710088"/>
              <a:gd name="connsiteY4" fmla="*/ 686290 h 1027875"/>
              <a:gd name="connsiteX5" fmla="*/ 560675 w 10710088"/>
              <a:gd name="connsiteY5" fmla="*/ 1027875 h 1027875"/>
              <a:gd name="connsiteX6" fmla="*/ 3158 w 10710088"/>
              <a:gd name="connsiteY6" fmla="*/ 683957 h 1027875"/>
              <a:gd name="connsiteX7" fmla="*/ 0 w 10710088"/>
              <a:gd name="connsiteY7" fmla="*/ 0 h 1027875"/>
              <a:gd name="connsiteX0" fmla="*/ 0 w 10668871"/>
              <a:gd name="connsiteY0" fmla="*/ 0 h 1027875"/>
              <a:gd name="connsiteX1" fmla="*/ 10661901 w 10668871"/>
              <a:gd name="connsiteY1" fmla="*/ 5826 h 1027875"/>
              <a:gd name="connsiteX2" fmla="*/ 10668871 w 10668871"/>
              <a:gd name="connsiteY2" fmla="*/ 684236 h 1027875"/>
              <a:gd name="connsiteX3" fmla="*/ 1140598 w 10668871"/>
              <a:gd name="connsiteY3" fmla="*/ 686290 h 1027875"/>
              <a:gd name="connsiteX4" fmla="*/ 560675 w 10668871"/>
              <a:gd name="connsiteY4" fmla="*/ 1027875 h 1027875"/>
              <a:gd name="connsiteX5" fmla="*/ 3158 w 10668871"/>
              <a:gd name="connsiteY5" fmla="*/ 683957 h 1027875"/>
              <a:gd name="connsiteX6" fmla="*/ 0 w 10668871"/>
              <a:gd name="connsiteY6" fmla="*/ 0 h 1027875"/>
              <a:gd name="connsiteX0" fmla="*/ 0 w 10662015"/>
              <a:gd name="connsiteY0" fmla="*/ 0 h 1027875"/>
              <a:gd name="connsiteX1" fmla="*/ 10661901 w 10662015"/>
              <a:gd name="connsiteY1" fmla="*/ 5826 h 1027875"/>
              <a:gd name="connsiteX2" fmla="*/ 10632772 w 10662015"/>
              <a:gd name="connsiteY2" fmla="*/ 684236 h 1027875"/>
              <a:gd name="connsiteX3" fmla="*/ 1140598 w 10662015"/>
              <a:gd name="connsiteY3" fmla="*/ 686290 h 1027875"/>
              <a:gd name="connsiteX4" fmla="*/ 560675 w 10662015"/>
              <a:gd name="connsiteY4" fmla="*/ 1027875 h 1027875"/>
              <a:gd name="connsiteX5" fmla="*/ 3158 w 10662015"/>
              <a:gd name="connsiteY5" fmla="*/ 683957 h 1027875"/>
              <a:gd name="connsiteX6" fmla="*/ 0 w 10662015"/>
              <a:gd name="connsiteY6" fmla="*/ 0 h 1027875"/>
              <a:gd name="connsiteX0" fmla="*/ 0 w 10632772"/>
              <a:gd name="connsiteY0" fmla="*/ 0 h 1027875"/>
              <a:gd name="connsiteX1" fmla="*/ 10616776 w 10632772"/>
              <a:gd name="connsiteY1" fmla="*/ 559150 h 1027875"/>
              <a:gd name="connsiteX2" fmla="*/ 10632772 w 10632772"/>
              <a:gd name="connsiteY2" fmla="*/ 684236 h 1027875"/>
              <a:gd name="connsiteX3" fmla="*/ 1140598 w 10632772"/>
              <a:gd name="connsiteY3" fmla="*/ 686290 h 1027875"/>
              <a:gd name="connsiteX4" fmla="*/ 560675 w 10632772"/>
              <a:gd name="connsiteY4" fmla="*/ 1027875 h 1027875"/>
              <a:gd name="connsiteX5" fmla="*/ 3158 w 10632772"/>
              <a:gd name="connsiteY5" fmla="*/ 683957 h 1027875"/>
              <a:gd name="connsiteX6" fmla="*/ 0 w 10632772"/>
              <a:gd name="connsiteY6" fmla="*/ 0 h 1027875"/>
              <a:gd name="connsiteX0" fmla="*/ 5867 w 10629614"/>
              <a:gd name="connsiteY0" fmla="*/ 12316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5867 w 10629614"/>
              <a:gd name="connsiteY6" fmla="*/ 12316 h 468725"/>
              <a:gd name="connsiteX0" fmla="*/ 0 w 10636382"/>
              <a:gd name="connsiteY0" fmla="*/ 12316 h 468725"/>
              <a:gd name="connsiteX1" fmla="*/ 10620386 w 10636382"/>
              <a:gd name="connsiteY1" fmla="*/ 0 h 468725"/>
              <a:gd name="connsiteX2" fmla="*/ 10636382 w 10636382"/>
              <a:gd name="connsiteY2" fmla="*/ 125086 h 468725"/>
              <a:gd name="connsiteX3" fmla="*/ 1144208 w 10636382"/>
              <a:gd name="connsiteY3" fmla="*/ 127140 h 468725"/>
              <a:gd name="connsiteX4" fmla="*/ 564285 w 10636382"/>
              <a:gd name="connsiteY4" fmla="*/ 468725 h 468725"/>
              <a:gd name="connsiteX5" fmla="*/ 6768 w 10636382"/>
              <a:gd name="connsiteY5" fmla="*/ 124807 h 468725"/>
              <a:gd name="connsiteX6" fmla="*/ 0 w 10636382"/>
              <a:gd name="connsiteY6" fmla="*/ 12316 h 468725"/>
              <a:gd name="connsiteX0" fmla="*/ 239608 w 10629614"/>
              <a:gd name="connsiteY0" fmla="*/ 21841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239608 w 10629614"/>
              <a:gd name="connsiteY6" fmla="*/ 21841 h 468725"/>
              <a:gd name="connsiteX0" fmla="*/ 239608 w 10629614"/>
              <a:gd name="connsiteY0" fmla="*/ 21841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239608 w 10629614"/>
              <a:gd name="connsiteY6" fmla="*/ 21841 h 468725"/>
              <a:gd name="connsiteX0" fmla="*/ 0 w 10630065"/>
              <a:gd name="connsiteY0" fmla="*/ 2791 h 468725"/>
              <a:gd name="connsiteX1" fmla="*/ 10614069 w 10630065"/>
              <a:gd name="connsiteY1" fmla="*/ 0 h 468725"/>
              <a:gd name="connsiteX2" fmla="*/ 10630065 w 10630065"/>
              <a:gd name="connsiteY2" fmla="*/ 125086 h 468725"/>
              <a:gd name="connsiteX3" fmla="*/ 1137891 w 10630065"/>
              <a:gd name="connsiteY3" fmla="*/ 127140 h 468725"/>
              <a:gd name="connsiteX4" fmla="*/ 557968 w 10630065"/>
              <a:gd name="connsiteY4" fmla="*/ 468725 h 468725"/>
              <a:gd name="connsiteX5" fmla="*/ 451 w 10630065"/>
              <a:gd name="connsiteY5" fmla="*/ 124807 h 468725"/>
              <a:gd name="connsiteX6" fmla="*/ 0 w 10630065"/>
              <a:gd name="connsiteY6" fmla="*/ 2791 h 468725"/>
              <a:gd name="connsiteX0" fmla="*/ 0 w 10630065"/>
              <a:gd name="connsiteY0" fmla="*/ 2791 h 468725"/>
              <a:gd name="connsiteX1" fmla="*/ 10614069 w 10630065"/>
              <a:gd name="connsiteY1" fmla="*/ 0 h 468725"/>
              <a:gd name="connsiteX2" fmla="*/ 10630065 w 10630065"/>
              <a:gd name="connsiteY2" fmla="*/ 125086 h 468725"/>
              <a:gd name="connsiteX3" fmla="*/ 1137891 w 10630065"/>
              <a:gd name="connsiteY3" fmla="*/ 127140 h 468725"/>
              <a:gd name="connsiteX4" fmla="*/ 557968 w 10630065"/>
              <a:gd name="connsiteY4" fmla="*/ 468725 h 468725"/>
              <a:gd name="connsiteX5" fmla="*/ 451 w 10630065"/>
              <a:gd name="connsiteY5" fmla="*/ 124807 h 468725"/>
              <a:gd name="connsiteX6" fmla="*/ 0 w 10630065"/>
              <a:gd name="connsiteY6"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451 w 10630556"/>
              <a:gd name="connsiteY5" fmla="*/ 124807 h 468725"/>
              <a:gd name="connsiteX6" fmla="*/ 0 w 10630556"/>
              <a:gd name="connsiteY6"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782750 w 11413306"/>
              <a:gd name="connsiteY0" fmla="*/ 2791 h 468725"/>
              <a:gd name="connsiteX1" fmla="*/ 11412612 w 11413306"/>
              <a:gd name="connsiteY1" fmla="*/ 0 h 468725"/>
              <a:gd name="connsiteX2" fmla="*/ 11412815 w 11413306"/>
              <a:gd name="connsiteY2" fmla="*/ 125086 h 468725"/>
              <a:gd name="connsiteX3" fmla="*/ 1920641 w 11413306"/>
              <a:gd name="connsiteY3" fmla="*/ 127140 h 468725"/>
              <a:gd name="connsiteX4" fmla="*/ 1340718 w 11413306"/>
              <a:gd name="connsiteY4" fmla="*/ 468725 h 468725"/>
              <a:gd name="connsiteX5" fmla="*/ 858696 w 11413306"/>
              <a:gd name="connsiteY5" fmla="*/ 125867 h 468725"/>
              <a:gd name="connsiteX6" fmla="*/ 782750 w 11413306"/>
              <a:gd name="connsiteY6" fmla="*/ 2791 h 468725"/>
              <a:gd name="connsiteX0" fmla="*/ 802813 w 11357561"/>
              <a:gd name="connsiteY0" fmla="*/ 2791 h 468725"/>
              <a:gd name="connsiteX1" fmla="*/ 11356867 w 11357561"/>
              <a:gd name="connsiteY1" fmla="*/ 0 h 468725"/>
              <a:gd name="connsiteX2" fmla="*/ 11357070 w 11357561"/>
              <a:gd name="connsiteY2" fmla="*/ 125086 h 468725"/>
              <a:gd name="connsiteX3" fmla="*/ 1864896 w 11357561"/>
              <a:gd name="connsiteY3" fmla="*/ 127140 h 468725"/>
              <a:gd name="connsiteX4" fmla="*/ 1284973 w 11357561"/>
              <a:gd name="connsiteY4" fmla="*/ 468725 h 468725"/>
              <a:gd name="connsiteX5" fmla="*/ 802951 w 11357561"/>
              <a:gd name="connsiteY5" fmla="*/ 125867 h 468725"/>
              <a:gd name="connsiteX6" fmla="*/ 802813 w 11357561"/>
              <a:gd name="connsiteY6" fmla="*/ 2791 h 468725"/>
              <a:gd name="connsiteX0" fmla="*/ 341552 w 10896300"/>
              <a:gd name="connsiteY0" fmla="*/ 2791 h 468725"/>
              <a:gd name="connsiteX1" fmla="*/ 10895606 w 10896300"/>
              <a:gd name="connsiteY1" fmla="*/ 0 h 468725"/>
              <a:gd name="connsiteX2" fmla="*/ 10895809 w 10896300"/>
              <a:gd name="connsiteY2" fmla="*/ 125086 h 468725"/>
              <a:gd name="connsiteX3" fmla="*/ 1403635 w 10896300"/>
              <a:gd name="connsiteY3" fmla="*/ 127140 h 468725"/>
              <a:gd name="connsiteX4" fmla="*/ 823712 w 10896300"/>
              <a:gd name="connsiteY4" fmla="*/ 468725 h 468725"/>
              <a:gd name="connsiteX5" fmla="*/ 341690 w 10896300"/>
              <a:gd name="connsiteY5" fmla="*/ 125867 h 468725"/>
              <a:gd name="connsiteX6" fmla="*/ 341552 w 10896300"/>
              <a:gd name="connsiteY6" fmla="*/ 2791 h 468725"/>
              <a:gd name="connsiteX0" fmla="*/ 41143 w 10595891"/>
              <a:gd name="connsiteY0" fmla="*/ 2791 h 468725"/>
              <a:gd name="connsiteX1" fmla="*/ 10595197 w 10595891"/>
              <a:gd name="connsiteY1" fmla="*/ 0 h 468725"/>
              <a:gd name="connsiteX2" fmla="*/ 10595400 w 10595891"/>
              <a:gd name="connsiteY2" fmla="*/ 125086 h 468725"/>
              <a:gd name="connsiteX3" fmla="*/ 1103226 w 10595891"/>
              <a:gd name="connsiteY3" fmla="*/ 127140 h 468725"/>
              <a:gd name="connsiteX4" fmla="*/ 523303 w 10595891"/>
              <a:gd name="connsiteY4" fmla="*/ 468725 h 468725"/>
              <a:gd name="connsiteX5" fmla="*/ 41281 w 10595891"/>
              <a:gd name="connsiteY5" fmla="*/ 125867 h 468725"/>
              <a:gd name="connsiteX6" fmla="*/ 41143 w 1059589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44066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44066 h 468725"/>
              <a:gd name="connsiteX0" fmla="*/ 433 w 10554690"/>
              <a:gd name="connsiteY0" fmla="*/ 5966 h 430625"/>
              <a:gd name="connsiteX1" fmla="*/ 10551351 w 10554690"/>
              <a:gd name="connsiteY1" fmla="*/ 0 h 430625"/>
              <a:gd name="connsiteX2" fmla="*/ 10554690 w 10554690"/>
              <a:gd name="connsiteY2" fmla="*/ 86986 h 430625"/>
              <a:gd name="connsiteX3" fmla="*/ 1062516 w 10554690"/>
              <a:gd name="connsiteY3" fmla="*/ 89040 h 430625"/>
              <a:gd name="connsiteX4" fmla="*/ 482593 w 10554690"/>
              <a:gd name="connsiteY4" fmla="*/ 430625 h 430625"/>
              <a:gd name="connsiteX5" fmla="*/ 571 w 10554690"/>
              <a:gd name="connsiteY5" fmla="*/ 101571 h 430625"/>
              <a:gd name="connsiteX6" fmla="*/ 433 w 10554690"/>
              <a:gd name="connsiteY6" fmla="*/ 5966 h 430625"/>
              <a:gd name="connsiteX0" fmla="*/ 433 w 10554690"/>
              <a:gd name="connsiteY0" fmla="*/ 5966 h 427450"/>
              <a:gd name="connsiteX1" fmla="*/ 10551351 w 10554690"/>
              <a:gd name="connsiteY1" fmla="*/ 0 h 427450"/>
              <a:gd name="connsiteX2" fmla="*/ 10554690 w 10554690"/>
              <a:gd name="connsiteY2" fmla="*/ 86986 h 427450"/>
              <a:gd name="connsiteX3" fmla="*/ 1062516 w 10554690"/>
              <a:gd name="connsiteY3" fmla="*/ 89040 h 427450"/>
              <a:gd name="connsiteX4" fmla="*/ 482593 w 10554690"/>
              <a:gd name="connsiteY4" fmla="*/ 427450 h 427450"/>
              <a:gd name="connsiteX5" fmla="*/ 571 w 10554690"/>
              <a:gd name="connsiteY5" fmla="*/ 101571 h 427450"/>
              <a:gd name="connsiteX6" fmla="*/ 433 w 10554690"/>
              <a:gd name="connsiteY6" fmla="*/ 5966 h 427450"/>
              <a:gd name="connsiteX0" fmla="*/ 433 w 10554690"/>
              <a:gd name="connsiteY0" fmla="*/ 5966 h 427450"/>
              <a:gd name="connsiteX1" fmla="*/ 10551351 w 10554690"/>
              <a:gd name="connsiteY1" fmla="*/ 0 h 427450"/>
              <a:gd name="connsiteX2" fmla="*/ 10554690 w 10554690"/>
              <a:gd name="connsiteY2" fmla="*/ 86986 h 427450"/>
              <a:gd name="connsiteX3" fmla="*/ 10274940 w 10554690"/>
              <a:gd name="connsiteY3" fmla="*/ 87717 h 427450"/>
              <a:gd name="connsiteX4" fmla="*/ 1062516 w 10554690"/>
              <a:gd name="connsiteY4" fmla="*/ 89040 h 427450"/>
              <a:gd name="connsiteX5" fmla="*/ 482593 w 10554690"/>
              <a:gd name="connsiteY5" fmla="*/ 427450 h 427450"/>
              <a:gd name="connsiteX6" fmla="*/ 571 w 10554690"/>
              <a:gd name="connsiteY6" fmla="*/ 101571 h 427450"/>
              <a:gd name="connsiteX7" fmla="*/ 433 w 10554690"/>
              <a:gd name="connsiteY7" fmla="*/ 5966 h 427450"/>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60438 h 481922"/>
              <a:gd name="connsiteX1" fmla="*/ 10551351 w 10554691"/>
              <a:gd name="connsiteY1" fmla="*/ 54472 h 481922"/>
              <a:gd name="connsiteX2" fmla="*/ 10554691 w 10554691"/>
              <a:gd name="connsiteY2" fmla="*/ 49383 h 481922"/>
              <a:gd name="connsiteX3" fmla="*/ 10274940 w 10554691"/>
              <a:gd name="connsiteY3" fmla="*/ 142189 h 481922"/>
              <a:gd name="connsiteX4" fmla="*/ 1062516 w 10554691"/>
              <a:gd name="connsiteY4" fmla="*/ 143512 h 481922"/>
              <a:gd name="connsiteX5" fmla="*/ 482593 w 10554691"/>
              <a:gd name="connsiteY5" fmla="*/ 481922 h 481922"/>
              <a:gd name="connsiteX6" fmla="*/ 571 w 10554691"/>
              <a:gd name="connsiteY6" fmla="*/ 156043 h 481922"/>
              <a:gd name="connsiteX7" fmla="*/ 433 w 10554691"/>
              <a:gd name="connsiteY7" fmla="*/ 60438 h 481922"/>
              <a:gd name="connsiteX0" fmla="*/ 433 w 11661532"/>
              <a:gd name="connsiteY0" fmla="*/ 5966 h 427450"/>
              <a:gd name="connsiteX1" fmla="*/ 10551351 w 11661532"/>
              <a:gd name="connsiteY1" fmla="*/ 0 h 427450"/>
              <a:gd name="connsiteX2" fmla="*/ 10274940 w 11661532"/>
              <a:gd name="connsiteY2" fmla="*/ 87717 h 427450"/>
              <a:gd name="connsiteX3" fmla="*/ 1062516 w 11661532"/>
              <a:gd name="connsiteY3" fmla="*/ 89040 h 427450"/>
              <a:gd name="connsiteX4" fmla="*/ 482593 w 11661532"/>
              <a:gd name="connsiteY4" fmla="*/ 427450 h 427450"/>
              <a:gd name="connsiteX5" fmla="*/ 571 w 11661532"/>
              <a:gd name="connsiteY5" fmla="*/ 101571 h 427450"/>
              <a:gd name="connsiteX6" fmla="*/ 433 w 11661532"/>
              <a:gd name="connsiteY6" fmla="*/ 5966 h 427450"/>
              <a:gd name="connsiteX0" fmla="*/ 433 w 11071037"/>
              <a:gd name="connsiteY0" fmla="*/ 6015 h 427499"/>
              <a:gd name="connsiteX1" fmla="*/ 10551351 w 11071037"/>
              <a:gd name="connsiteY1" fmla="*/ 49 h 427499"/>
              <a:gd name="connsiteX2" fmla="*/ 10274940 w 11071037"/>
              <a:gd name="connsiteY2" fmla="*/ 87766 h 427499"/>
              <a:gd name="connsiteX3" fmla="*/ 1062516 w 11071037"/>
              <a:gd name="connsiteY3" fmla="*/ 89089 h 427499"/>
              <a:gd name="connsiteX4" fmla="*/ 482593 w 11071037"/>
              <a:gd name="connsiteY4" fmla="*/ 427499 h 427499"/>
              <a:gd name="connsiteX5" fmla="*/ 571 w 11071037"/>
              <a:gd name="connsiteY5" fmla="*/ 101620 h 427499"/>
              <a:gd name="connsiteX6" fmla="*/ 433 w 11071037"/>
              <a:gd name="connsiteY6" fmla="*/ 6015 h 427499"/>
              <a:gd name="connsiteX0" fmla="*/ 433 w 11057538"/>
              <a:gd name="connsiteY0" fmla="*/ 5966 h 427450"/>
              <a:gd name="connsiteX1" fmla="*/ 10551351 w 11057538"/>
              <a:gd name="connsiteY1" fmla="*/ 0 h 427450"/>
              <a:gd name="connsiteX2" fmla="*/ 10274940 w 11057538"/>
              <a:gd name="connsiteY2" fmla="*/ 87717 h 427450"/>
              <a:gd name="connsiteX3" fmla="*/ 1062516 w 11057538"/>
              <a:gd name="connsiteY3" fmla="*/ 89040 h 427450"/>
              <a:gd name="connsiteX4" fmla="*/ 482593 w 11057538"/>
              <a:gd name="connsiteY4" fmla="*/ 427450 h 427450"/>
              <a:gd name="connsiteX5" fmla="*/ 571 w 11057538"/>
              <a:gd name="connsiteY5" fmla="*/ 101571 h 427450"/>
              <a:gd name="connsiteX6" fmla="*/ 433 w 11057538"/>
              <a:gd name="connsiteY6" fmla="*/ 5966 h 427450"/>
              <a:gd name="connsiteX0" fmla="*/ 433 w 10551351"/>
              <a:gd name="connsiteY0" fmla="*/ 5966 h 427450"/>
              <a:gd name="connsiteX1" fmla="*/ 10551351 w 10551351"/>
              <a:gd name="connsiteY1" fmla="*/ 0 h 427450"/>
              <a:gd name="connsiteX2" fmla="*/ 10274940 w 10551351"/>
              <a:gd name="connsiteY2" fmla="*/ 87717 h 427450"/>
              <a:gd name="connsiteX3" fmla="*/ 1062516 w 10551351"/>
              <a:gd name="connsiteY3" fmla="*/ 89040 h 427450"/>
              <a:gd name="connsiteX4" fmla="*/ 482593 w 10551351"/>
              <a:gd name="connsiteY4" fmla="*/ 427450 h 427450"/>
              <a:gd name="connsiteX5" fmla="*/ 571 w 10551351"/>
              <a:gd name="connsiteY5" fmla="*/ 101571 h 427450"/>
              <a:gd name="connsiteX6" fmla="*/ 433 w 10551351"/>
              <a:gd name="connsiteY6" fmla="*/ 5966 h 427450"/>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0 w 11177990"/>
              <a:gd name="connsiteY0" fmla="*/ 2791 h 341725"/>
              <a:gd name="connsiteX1" fmla="*/ 11177990 w 11177990"/>
              <a:gd name="connsiteY1" fmla="*/ 0 h 341725"/>
              <a:gd name="connsiteX2" fmla="*/ 10901579 w 11177990"/>
              <a:gd name="connsiteY2" fmla="*/ 87717 h 341725"/>
              <a:gd name="connsiteX3" fmla="*/ 1689155 w 11177990"/>
              <a:gd name="connsiteY3" fmla="*/ 89040 h 341725"/>
              <a:gd name="connsiteX4" fmla="*/ 1109232 w 11177990"/>
              <a:gd name="connsiteY4" fmla="*/ 341725 h 341725"/>
              <a:gd name="connsiteX5" fmla="*/ 627210 w 11177990"/>
              <a:gd name="connsiteY5" fmla="*/ 101571 h 341725"/>
              <a:gd name="connsiteX6" fmla="*/ 0 w 11177990"/>
              <a:gd name="connsiteY6" fmla="*/ 2791 h 341725"/>
              <a:gd name="connsiteX0" fmla="*/ 780014 w 11958004"/>
              <a:gd name="connsiteY0" fmla="*/ 2791 h 341725"/>
              <a:gd name="connsiteX1" fmla="*/ 11958004 w 11958004"/>
              <a:gd name="connsiteY1" fmla="*/ 0 h 341725"/>
              <a:gd name="connsiteX2" fmla="*/ 11681593 w 11958004"/>
              <a:gd name="connsiteY2" fmla="*/ 87717 h 341725"/>
              <a:gd name="connsiteX3" fmla="*/ 2469169 w 11958004"/>
              <a:gd name="connsiteY3" fmla="*/ 89040 h 341725"/>
              <a:gd name="connsiteX4" fmla="*/ 1889246 w 11958004"/>
              <a:gd name="connsiteY4" fmla="*/ 341725 h 341725"/>
              <a:gd name="connsiteX5" fmla="*/ 1407224 w 11958004"/>
              <a:gd name="connsiteY5" fmla="*/ 101571 h 341725"/>
              <a:gd name="connsiteX6" fmla="*/ 998158 w 11958004"/>
              <a:gd name="connsiteY6" fmla="*/ 40093 h 341725"/>
              <a:gd name="connsiteX7" fmla="*/ 780014 w 11958004"/>
              <a:gd name="connsiteY7" fmla="*/ 2791 h 341725"/>
              <a:gd name="connsiteX0" fmla="*/ 758495 w 11936485"/>
              <a:gd name="connsiteY0" fmla="*/ 2791 h 341725"/>
              <a:gd name="connsiteX1" fmla="*/ 11936485 w 11936485"/>
              <a:gd name="connsiteY1" fmla="*/ 0 h 341725"/>
              <a:gd name="connsiteX2" fmla="*/ 11660074 w 11936485"/>
              <a:gd name="connsiteY2" fmla="*/ 87717 h 341725"/>
              <a:gd name="connsiteX3" fmla="*/ 2447650 w 11936485"/>
              <a:gd name="connsiteY3" fmla="*/ 89040 h 341725"/>
              <a:gd name="connsiteX4" fmla="*/ 1867727 w 11936485"/>
              <a:gd name="connsiteY4" fmla="*/ 341725 h 341725"/>
              <a:gd name="connsiteX5" fmla="*/ 1385705 w 11936485"/>
              <a:gd name="connsiteY5" fmla="*/ 101571 h 341725"/>
              <a:gd name="connsiteX6" fmla="*/ 976639 w 11936485"/>
              <a:gd name="connsiteY6" fmla="*/ 40093 h 341725"/>
              <a:gd name="connsiteX7" fmla="*/ 758495 w 11936485"/>
              <a:gd name="connsiteY7" fmla="*/ 2791 h 341725"/>
              <a:gd name="connsiteX0" fmla="*/ 0 w 11177990"/>
              <a:gd name="connsiteY0" fmla="*/ 2791 h 341725"/>
              <a:gd name="connsiteX1" fmla="*/ 11177990 w 11177990"/>
              <a:gd name="connsiteY1" fmla="*/ 0 h 341725"/>
              <a:gd name="connsiteX2" fmla="*/ 10901579 w 11177990"/>
              <a:gd name="connsiteY2" fmla="*/ 87717 h 341725"/>
              <a:gd name="connsiteX3" fmla="*/ 1689155 w 11177990"/>
              <a:gd name="connsiteY3" fmla="*/ 89040 h 341725"/>
              <a:gd name="connsiteX4" fmla="*/ 1109232 w 11177990"/>
              <a:gd name="connsiteY4" fmla="*/ 341725 h 341725"/>
              <a:gd name="connsiteX5" fmla="*/ 627210 w 11177990"/>
              <a:gd name="connsiteY5" fmla="*/ 101571 h 341725"/>
              <a:gd name="connsiteX6" fmla="*/ 218144 w 11177990"/>
              <a:gd name="connsiteY6" fmla="*/ 40093 h 341725"/>
              <a:gd name="connsiteX7" fmla="*/ 0 w 11177990"/>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103593 h 341725"/>
              <a:gd name="connsiteX7" fmla="*/ 1331 w 11179321"/>
              <a:gd name="connsiteY7" fmla="*/ 2791 h 341725"/>
              <a:gd name="connsiteX0" fmla="*/ 1331 w 11179321"/>
              <a:gd name="connsiteY0" fmla="*/ 2791 h 341725"/>
              <a:gd name="connsiteX1" fmla="*/ 11179321 w 11179321"/>
              <a:gd name="connsiteY1" fmla="*/ 0 h 341725"/>
              <a:gd name="connsiteX2" fmla="*/ 10567427 w 11179321"/>
              <a:gd name="connsiteY2" fmla="*/ 90892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103593 h 341725"/>
              <a:gd name="connsiteX7" fmla="*/ 1331 w 11179321"/>
              <a:gd name="connsiteY7" fmla="*/ 2791 h 341725"/>
              <a:gd name="connsiteX0" fmla="*/ 1331 w 10600099"/>
              <a:gd name="connsiteY0" fmla="*/ 2791 h 341725"/>
              <a:gd name="connsiteX1" fmla="*/ 10561656 w 10600099"/>
              <a:gd name="connsiteY1" fmla="*/ 0 h 341725"/>
              <a:gd name="connsiteX2" fmla="*/ 10567427 w 10600099"/>
              <a:gd name="connsiteY2" fmla="*/ 90892 h 341725"/>
              <a:gd name="connsiteX3" fmla="*/ 1690486 w 10600099"/>
              <a:gd name="connsiteY3" fmla="*/ 89040 h 341725"/>
              <a:gd name="connsiteX4" fmla="*/ 1110563 w 10600099"/>
              <a:gd name="connsiteY4" fmla="*/ 341725 h 341725"/>
              <a:gd name="connsiteX5" fmla="*/ 628541 w 10600099"/>
              <a:gd name="connsiteY5" fmla="*/ 101571 h 341725"/>
              <a:gd name="connsiteX6" fmla="*/ 0 w 10600099"/>
              <a:gd name="connsiteY6" fmla="*/ 103593 h 341725"/>
              <a:gd name="connsiteX7" fmla="*/ 1331 w 10600099"/>
              <a:gd name="connsiteY7" fmla="*/ 2791 h 341725"/>
              <a:gd name="connsiteX0" fmla="*/ 1331 w 10567427"/>
              <a:gd name="connsiteY0" fmla="*/ 2791 h 341725"/>
              <a:gd name="connsiteX1" fmla="*/ 10561656 w 10567427"/>
              <a:gd name="connsiteY1" fmla="*/ 0 h 341725"/>
              <a:gd name="connsiteX2" fmla="*/ 10567427 w 10567427"/>
              <a:gd name="connsiteY2" fmla="*/ 90892 h 341725"/>
              <a:gd name="connsiteX3" fmla="*/ 1690486 w 10567427"/>
              <a:gd name="connsiteY3" fmla="*/ 89040 h 341725"/>
              <a:gd name="connsiteX4" fmla="*/ 1110563 w 10567427"/>
              <a:gd name="connsiteY4" fmla="*/ 341725 h 341725"/>
              <a:gd name="connsiteX5" fmla="*/ 628541 w 10567427"/>
              <a:gd name="connsiteY5" fmla="*/ 101571 h 341725"/>
              <a:gd name="connsiteX6" fmla="*/ 0 w 10567427"/>
              <a:gd name="connsiteY6" fmla="*/ 103593 h 341725"/>
              <a:gd name="connsiteX7" fmla="*/ 1331 w 10567427"/>
              <a:gd name="connsiteY7" fmla="*/ 2791 h 341725"/>
              <a:gd name="connsiteX0" fmla="*/ 1331 w 10561687"/>
              <a:gd name="connsiteY0" fmla="*/ 2791 h 341725"/>
              <a:gd name="connsiteX1" fmla="*/ 10561656 w 10561687"/>
              <a:gd name="connsiteY1" fmla="*/ 0 h 341725"/>
              <a:gd name="connsiteX2" fmla="*/ 10561157 w 10561687"/>
              <a:gd name="connsiteY2" fmla="*/ 90892 h 341725"/>
              <a:gd name="connsiteX3" fmla="*/ 1690486 w 10561687"/>
              <a:gd name="connsiteY3" fmla="*/ 89040 h 341725"/>
              <a:gd name="connsiteX4" fmla="*/ 1110563 w 10561687"/>
              <a:gd name="connsiteY4" fmla="*/ 341725 h 341725"/>
              <a:gd name="connsiteX5" fmla="*/ 628541 w 10561687"/>
              <a:gd name="connsiteY5" fmla="*/ 101571 h 341725"/>
              <a:gd name="connsiteX6" fmla="*/ 0 w 10561687"/>
              <a:gd name="connsiteY6" fmla="*/ 103593 h 341725"/>
              <a:gd name="connsiteX7" fmla="*/ 1331 w 10561687"/>
              <a:gd name="connsiteY7" fmla="*/ 2791 h 341725"/>
              <a:gd name="connsiteX0" fmla="*/ 1331 w 10562072"/>
              <a:gd name="connsiteY0" fmla="*/ 2791 h 341725"/>
              <a:gd name="connsiteX1" fmla="*/ 10561656 w 10562072"/>
              <a:gd name="connsiteY1" fmla="*/ 0 h 341725"/>
              <a:gd name="connsiteX2" fmla="*/ 10561157 w 10562072"/>
              <a:gd name="connsiteY2" fmla="*/ 90892 h 341725"/>
              <a:gd name="connsiteX3" fmla="*/ 1690486 w 10562072"/>
              <a:gd name="connsiteY3" fmla="*/ 89040 h 341725"/>
              <a:gd name="connsiteX4" fmla="*/ 1110563 w 10562072"/>
              <a:gd name="connsiteY4" fmla="*/ 341725 h 341725"/>
              <a:gd name="connsiteX5" fmla="*/ 628541 w 10562072"/>
              <a:gd name="connsiteY5" fmla="*/ 101571 h 341725"/>
              <a:gd name="connsiteX6" fmla="*/ 0 w 10562072"/>
              <a:gd name="connsiteY6" fmla="*/ 103593 h 341725"/>
              <a:gd name="connsiteX7" fmla="*/ 1331 w 10562072"/>
              <a:gd name="connsiteY7" fmla="*/ 2791 h 341725"/>
              <a:gd name="connsiteX0" fmla="*/ 1331 w 10562072"/>
              <a:gd name="connsiteY0" fmla="*/ 2791 h 887696"/>
              <a:gd name="connsiteX1" fmla="*/ 10561656 w 10562072"/>
              <a:gd name="connsiteY1" fmla="*/ 0 h 887696"/>
              <a:gd name="connsiteX2" fmla="*/ 10561157 w 10562072"/>
              <a:gd name="connsiteY2" fmla="*/ 90892 h 887696"/>
              <a:gd name="connsiteX3" fmla="*/ 1690486 w 10562072"/>
              <a:gd name="connsiteY3" fmla="*/ 89040 h 887696"/>
              <a:gd name="connsiteX4" fmla="*/ 1180889 w 10562072"/>
              <a:gd name="connsiteY4" fmla="*/ 887696 h 887696"/>
              <a:gd name="connsiteX5" fmla="*/ 628541 w 10562072"/>
              <a:gd name="connsiteY5" fmla="*/ 101571 h 887696"/>
              <a:gd name="connsiteX6" fmla="*/ 0 w 10562072"/>
              <a:gd name="connsiteY6" fmla="*/ 103593 h 887696"/>
              <a:gd name="connsiteX7" fmla="*/ 1331 w 10562072"/>
              <a:gd name="connsiteY7"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628541 w 10562072"/>
              <a:gd name="connsiteY5" fmla="*/ 101571 h 887696"/>
              <a:gd name="connsiteX6" fmla="*/ 0 w 10562072"/>
              <a:gd name="connsiteY6" fmla="*/ 103593 h 887696"/>
              <a:gd name="connsiteX7" fmla="*/ 1331 w 10562072"/>
              <a:gd name="connsiteY7" fmla="*/ 2791 h 887696"/>
              <a:gd name="connsiteX0" fmla="*/ 1331 w 10562072"/>
              <a:gd name="connsiteY0" fmla="*/ 2791 h 887702"/>
              <a:gd name="connsiteX1" fmla="*/ 10561656 w 10562072"/>
              <a:gd name="connsiteY1" fmla="*/ 0 h 887702"/>
              <a:gd name="connsiteX2" fmla="*/ 10561157 w 10562072"/>
              <a:gd name="connsiteY2" fmla="*/ 90892 h 887702"/>
              <a:gd name="connsiteX3" fmla="*/ 2317558 w 10562072"/>
              <a:gd name="connsiteY3" fmla="*/ 89040 h 887702"/>
              <a:gd name="connsiteX4" fmla="*/ 1180889 w 10562072"/>
              <a:gd name="connsiteY4" fmla="*/ 887696 h 887702"/>
              <a:gd name="connsiteX5" fmla="*/ 0 w 10562072"/>
              <a:gd name="connsiteY5" fmla="*/ 103593 h 887702"/>
              <a:gd name="connsiteX6" fmla="*/ 1331 w 10562072"/>
              <a:gd name="connsiteY6" fmla="*/ 2791 h 887702"/>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0 w 10568342"/>
              <a:gd name="connsiteY0" fmla="*/ 0 h 2916892"/>
              <a:gd name="connsiteX1" fmla="*/ 10567926 w 10568342"/>
              <a:gd name="connsiteY1" fmla="*/ 2029196 h 2916892"/>
              <a:gd name="connsiteX2" fmla="*/ 10567427 w 10568342"/>
              <a:gd name="connsiteY2" fmla="*/ 2120088 h 2916892"/>
              <a:gd name="connsiteX3" fmla="*/ 2323828 w 10568342"/>
              <a:gd name="connsiteY3" fmla="*/ 2118236 h 2916892"/>
              <a:gd name="connsiteX4" fmla="*/ 1187159 w 10568342"/>
              <a:gd name="connsiteY4" fmla="*/ 2916892 h 2916892"/>
              <a:gd name="connsiteX5" fmla="*/ 6270 w 10568342"/>
              <a:gd name="connsiteY5" fmla="*/ 2132789 h 2916892"/>
              <a:gd name="connsiteX6" fmla="*/ 0 w 10568342"/>
              <a:gd name="connsiteY6" fmla="*/ 0 h 2916892"/>
              <a:gd name="connsiteX0" fmla="*/ 0 w 10575943"/>
              <a:gd name="connsiteY0" fmla="*/ 0 h 2955377"/>
              <a:gd name="connsiteX1" fmla="*/ 10575527 w 10575943"/>
              <a:gd name="connsiteY1" fmla="*/ 2067681 h 2955377"/>
              <a:gd name="connsiteX2" fmla="*/ 10575028 w 10575943"/>
              <a:gd name="connsiteY2" fmla="*/ 2158573 h 2955377"/>
              <a:gd name="connsiteX3" fmla="*/ 2331429 w 10575943"/>
              <a:gd name="connsiteY3" fmla="*/ 2156721 h 2955377"/>
              <a:gd name="connsiteX4" fmla="*/ 1194760 w 10575943"/>
              <a:gd name="connsiteY4" fmla="*/ 2955377 h 2955377"/>
              <a:gd name="connsiteX5" fmla="*/ 13871 w 10575943"/>
              <a:gd name="connsiteY5" fmla="*/ 2171274 h 2955377"/>
              <a:gd name="connsiteX6" fmla="*/ 0 w 10575943"/>
              <a:gd name="connsiteY6" fmla="*/ 0 h 2955377"/>
              <a:gd name="connsiteX0" fmla="*/ 267371 w 10562072"/>
              <a:gd name="connsiteY0" fmla="*/ 0 h 2685985"/>
              <a:gd name="connsiteX1" fmla="*/ 10561656 w 10562072"/>
              <a:gd name="connsiteY1" fmla="*/ 1798289 h 2685985"/>
              <a:gd name="connsiteX2" fmla="*/ 10561157 w 10562072"/>
              <a:gd name="connsiteY2" fmla="*/ 1889181 h 2685985"/>
              <a:gd name="connsiteX3" fmla="*/ 2317558 w 10562072"/>
              <a:gd name="connsiteY3" fmla="*/ 1887329 h 2685985"/>
              <a:gd name="connsiteX4" fmla="*/ 1180889 w 10562072"/>
              <a:gd name="connsiteY4" fmla="*/ 2685985 h 2685985"/>
              <a:gd name="connsiteX5" fmla="*/ 0 w 10562072"/>
              <a:gd name="connsiteY5" fmla="*/ 1901882 h 2685985"/>
              <a:gd name="connsiteX6" fmla="*/ 267371 w 10562072"/>
              <a:gd name="connsiteY6" fmla="*/ 0 h 2685985"/>
              <a:gd name="connsiteX0" fmla="*/ 1331 w 10562072"/>
              <a:gd name="connsiteY0" fmla="*/ 0 h 2955377"/>
              <a:gd name="connsiteX1" fmla="*/ 10561656 w 10562072"/>
              <a:gd name="connsiteY1" fmla="*/ 2067681 h 2955377"/>
              <a:gd name="connsiteX2" fmla="*/ 10561157 w 10562072"/>
              <a:gd name="connsiteY2" fmla="*/ 2158573 h 2955377"/>
              <a:gd name="connsiteX3" fmla="*/ 2317558 w 10562072"/>
              <a:gd name="connsiteY3" fmla="*/ 2156721 h 2955377"/>
              <a:gd name="connsiteX4" fmla="*/ 1180889 w 10562072"/>
              <a:gd name="connsiteY4" fmla="*/ 2955377 h 2955377"/>
              <a:gd name="connsiteX5" fmla="*/ 0 w 10562072"/>
              <a:gd name="connsiteY5" fmla="*/ 2171274 h 2955377"/>
              <a:gd name="connsiteX6" fmla="*/ 1331 w 10562072"/>
              <a:gd name="connsiteY6" fmla="*/ 0 h 2955377"/>
              <a:gd name="connsiteX0" fmla="*/ 1331 w 10562072"/>
              <a:gd name="connsiteY0" fmla="*/ 2791 h 2958168"/>
              <a:gd name="connsiteX1" fmla="*/ 10561655 w 10562072"/>
              <a:gd name="connsiteY1" fmla="*/ 0 h 2958168"/>
              <a:gd name="connsiteX2" fmla="*/ 10561157 w 10562072"/>
              <a:gd name="connsiteY2" fmla="*/ 2161364 h 2958168"/>
              <a:gd name="connsiteX3" fmla="*/ 2317558 w 10562072"/>
              <a:gd name="connsiteY3" fmla="*/ 2159512 h 2958168"/>
              <a:gd name="connsiteX4" fmla="*/ 1180889 w 10562072"/>
              <a:gd name="connsiteY4" fmla="*/ 2958168 h 2958168"/>
              <a:gd name="connsiteX5" fmla="*/ 0 w 10562072"/>
              <a:gd name="connsiteY5" fmla="*/ 2174065 h 2958168"/>
              <a:gd name="connsiteX6" fmla="*/ 1331 w 10562072"/>
              <a:gd name="connsiteY6" fmla="*/ 2791 h 2958168"/>
              <a:gd name="connsiteX0" fmla="*/ 1331 w 10562072"/>
              <a:gd name="connsiteY0" fmla="*/ 2791 h 2958168"/>
              <a:gd name="connsiteX1" fmla="*/ 10561655 w 10562072"/>
              <a:gd name="connsiteY1" fmla="*/ 0 h 2958168"/>
              <a:gd name="connsiteX2" fmla="*/ 10561157 w 10562072"/>
              <a:gd name="connsiteY2" fmla="*/ 2161364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1657"/>
              <a:gd name="connsiteY0" fmla="*/ 2791 h 2958168"/>
              <a:gd name="connsiteX1" fmla="*/ 10561655 w 10561657"/>
              <a:gd name="connsiteY1" fmla="*/ 0 h 2958168"/>
              <a:gd name="connsiteX2" fmla="*/ 10469943 w 10561657"/>
              <a:gd name="connsiteY2" fmla="*/ 668161 h 2958168"/>
              <a:gd name="connsiteX3" fmla="*/ 9288594 w 10561657"/>
              <a:gd name="connsiteY3" fmla="*/ 2153103 h 2958168"/>
              <a:gd name="connsiteX4" fmla="*/ 2317558 w 10561657"/>
              <a:gd name="connsiteY4" fmla="*/ 2159512 h 2958168"/>
              <a:gd name="connsiteX5" fmla="*/ 1180889 w 10561657"/>
              <a:gd name="connsiteY5" fmla="*/ 2958168 h 2958168"/>
              <a:gd name="connsiteX6" fmla="*/ 0 w 10561657"/>
              <a:gd name="connsiteY6" fmla="*/ 2174065 h 2958168"/>
              <a:gd name="connsiteX7" fmla="*/ 1331 w 10561657"/>
              <a:gd name="connsiteY7" fmla="*/ 2791 h 2958168"/>
              <a:gd name="connsiteX0" fmla="*/ 1331 w 10562072"/>
              <a:gd name="connsiteY0" fmla="*/ 2791 h 2958168"/>
              <a:gd name="connsiteX1" fmla="*/ 10561655 w 10562072"/>
              <a:gd name="connsiteY1" fmla="*/ 0 h 2958168"/>
              <a:gd name="connsiteX2" fmla="*/ 10561157 w 10562072"/>
              <a:gd name="connsiteY2" fmla="*/ 1468641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1655"/>
              <a:gd name="connsiteY0" fmla="*/ 2791 h 2958168"/>
              <a:gd name="connsiteX1" fmla="*/ 10561655 w 10561655"/>
              <a:gd name="connsiteY1" fmla="*/ 0 h 2958168"/>
              <a:gd name="connsiteX2" fmla="*/ 10196302 w 10561655"/>
              <a:gd name="connsiteY2" fmla="*/ 1183855 h 2958168"/>
              <a:gd name="connsiteX3" fmla="*/ 9288594 w 10561655"/>
              <a:gd name="connsiteY3" fmla="*/ 2153103 h 2958168"/>
              <a:gd name="connsiteX4" fmla="*/ 2317558 w 10561655"/>
              <a:gd name="connsiteY4" fmla="*/ 2159512 h 2958168"/>
              <a:gd name="connsiteX5" fmla="*/ 1180889 w 10561655"/>
              <a:gd name="connsiteY5" fmla="*/ 2958168 h 2958168"/>
              <a:gd name="connsiteX6" fmla="*/ 0 w 10561655"/>
              <a:gd name="connsiteY6" fmla="*/ 2174065 h 2958168"/>
              <a:gd name="connsiteX7" fmla="*/ 1331 w 10561655"/>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411"/>
              <a:gd name="connsiteY0" fmla="*/ 2791 h 3881172"/>
              <a:gd name="connsiteX1" fmla="*/ 10561655 w 10562411"/>
              <a:gd name="connsiteY1" fmla="*/ 0 h 3881172"/>
              <a:gd name="connsiteX2" fmla="*/ 10561157 w 10562411"/>
              <a:gd name="connsiteY2" fmla="*/ 1476338 h 3881172"/>
              <a:gd name="connsiteX3" fmla="*/ 9288594 w 10562411"/>
              <a:gd name="connsiteY3" fmla="*/ 2153103 h 3881172"/>
              <a:gd name="connsiteX4" fmla="*/ 2317558 w 10562411"/>
              <a:gd name="connsiteY4" fmla="*/ 2159512 h 3881172"/>
              <a:gd name="connsiteX5" fmla="*/ 1180889 w 10562411"/>
              <a:gd name="connsiteY5" fmla="*/ 2958168 h 3881172"/>
              <a:gd name="connsiteX6" fmla="*/ 0 w 10562411"/>
              <a:gd name="connsiteY6" fmla="*/ 2174065 h 3881172"/>
              <a:gd name="connsiteX7" fmla="*/ 1331 w 10562411"/>
              <a:gd name="connsiteY7" fmla="*/ 2791 h 3881172"/>
              <a:gd name="connsiteX0" fmla="*/ 1331 w 10562411"/>
              <a:gd name="connsiteY0" fmla="*/ 2791 h 4143392"/>
              <a:gd name="connsiteX1" fmla="*/ 10561655 w 10562411"/>
              <a:gd name="connsiteY1" fmla="*/ 0 h 4143392"/>
              <a:gd name="connsiteX2" fmla="*/ 10561157 w 10562411"/>
              <a:gd name="connsiteY2" fmla="*/ 1476338 h 4143392"/>
              <a:gd name="connsiteX3" fmla="*/ 9288594 w 10562411"/>
              <a:gd name="connsiteY3" fmla="*/ 2153103 h 4143392"/>
              <a:gd name="connsiteX4" fmla="*/ 2317558 w 10562411"/>
              <a:gd name="connsiteY4" fmla="*/ 2159512 h 4143392"/>
              <a:gd name="connsiteX5" fmla="*/ 1180889 w 10562411"/>
              <a:gd name="connsiteY5" fmla="*/ 2958168 h 4143392"/>
              <a:gd name="connsiteX6" fmla="*/ 0 w 10562411"/>
              <a:gd name="connsiteY6" fmla="*/ 2174065 h 4143392"/>
              <a:gd name="connsiteX7" fmla="*/ 1331 w 10562411"/>
              <a:gd name="connsiteY7" fmla="*/ 2791 h 4143392"/>
              <a:gd name="connsiteX0" fmla="*/ 19804 w 10580884"/>
              <a:gd name="connsiteY0" fmla="*/ 2791 h 4143392"/>
              <a:gd name="connsiteX1" fmla="*/ 10580128 w 10580884"/>
              <a:gd name="connsiteY1" fmla="*/ 0 h 4143392"/>
              <a:gd name="connsiteX2" fmla="*/ 10579630 w 10580884"/>
              <a:gd name="connsiteY2" fmla="*/ 1476338 h 4143392"/>
              <a:gd name="connsiteX3" fmla="*/ 9307067 w 10580884"/>
              <a:gd name="connsiteY3" fmla="*/ 2153103 h 4143392"/>
              <a:gd name="connsiteX4" fmla="*/ 2336031 w 10580884"/>
              <a:gd name="connsiteY4" fmla="*/ 2159512 h 4143392"/>
              <a:gd name="connsiteX5" fmla="*/ 1199362 w 10580884"/>
              <a:gd name="connsiteY5" fmla="*/ 2958168 h 4143392"/>
              <a:gd name="connsiteX6" fmla="*/ 0 w 10580884"/>
              <a:gd name="connsiteY6" fmla="*/ 3726419 h 4143392"/>
              <a:gd name="connsiteX7" fmla="*/ 19804 w 10580884"/>
              <a:gd name="connsiteY7" fmla="*/ 2791 h 4143392"/>
              <a:gd name="connsiteX0" fmla="*/ 19804 w 10580884"/>
              <a:gd name="connsiteY0" fmla="*/ 2791 h 4143392"/>
              <a:gd name="connsiteX1" fmla="*/ 10580128 w 10580884"/>
              <a:gd name="connsiteY1" fmla="*/ 0 h 4143392"/>
              <a:gd name="connsiteX2" fmla="*/ 10579630 w 10580884"/>
              <a:gd name="connsiteY2" fmla="*/ 1476338 h 4143392"/>
              <a:gd name="connsiteX3" fmla="*/ 9307067 w 10580884"/>
              <a:gd name="connsiteY3" fmla="*/ 2153103 h 4143392"/>
              <a:gd name="connsiteX4" fmla="*/ 2283533 w 10580884"/>
              <a:gd name="connsiteY4" fmla="*/ 3711866 h 4143392"/>
              <a:gd name="connsiteX5" fmla="*/ 1199362 w 10580884"/>
              <a:gd name="connsiteY5" fmla="*/ 2958168 h 4143392"/>
              <a:gd name="connsiteX6" fmla="*/ 0 w 10580884"/>
              <a:gd name="connsiteY6" fmla="*/ 3726419 h 4143392"/>
              <a:gd name="connsiteX7" fmla="*/ 19804 w 10580884"/>
              <a:gd name="connsiteY7" fmla="*/ 2791 h 4143392"/>
              <a:gd name="connsiteX0" fmla="*/ 19804 w 10580884"/>
              <a:gd name="connsiteY0" fmla="*/ 2791 h 4143392"/>
              <a:gd name="connsiteX1" fmla="*/ 10580128 w 10580884"/>
              <a:gd name="connsiteY1" fmla="*/ 0 h 4143392"/>
              <a:gd name="connsiteX2" fmla="*/ 10579630 w 10580884"/>
              <a:gd name="connsiteY2" fmla="*/ 1476338 h 4143392"/>
              <a:gd name="connsiteX3" fmla="*/ 9013072 w 10580884"/>
              <a:gd name="connsiteY3" fmla="*/ 3716089 h 4143392"/>
              <a:gd name="connsiteX4" fmla="*/ 2283533 w 10580884"/>
              <a:gd name="connsiteY4" fmla="*/ 3711866 h 4143392"/>
              <a:gd name="connsiteX5" fmla="*/ 1199362 w 10580884"/>
              <a:gd name="connsiteY5" fmla="*/ 2958168 h 4143392"/>
              <a:gd name="connsiteX6" fmla="*/ 0 w 10580884"/>
              <a:gd name="connsiteY6" fmla="*/ 3726419 h 4143392"/>
              <a:gd name="connsiteX7" fmla="*/ 19804 w 10580884"/>
              <a:gd name="connsiteY7" fmla="*/ 2791 h 4143392"/>
              <a:gd name="connsiteX0" fmla="*/ 19804 w 10580641"/>
              <a:gd name="connsiteY0" fmla="*/ 2791 h 4143392"/>
              <a:gd name="connsiteX1" fmla="*/ 10580128 w 10580641"/>
              <a:gd name="connsiteY1" fmla="*/ 0 h 4143392"/>
              <a:gd name="connsiteX2" fmla="*/ 10559884 w 10580641"/>
              <a:gd name="connsiteY2" fmla="*/ 3400831 h 4143392"/>
              <a:gd name="connsiteX3" fmla="*/ 9013072 w 10580641"/>
              <a:gd name="connsiteY3" fmla="*/ 3716089 h 4143392"/>
              <a:gd name="connsiteX4" fmla="*/ 2283533 w 10580641"/>
              <a:gd name="connsiteY4" fmla="*/ 3711866 h 4143392"/>
              <a:gd name="connsiteX5" fmla="*/ 1199362 w 10580641"/>
              <a:gd name="connsiteY5" fmla="*/ 2958168 h 4143392"/>
              <a:gd name="connsiteX6" fmla="*/ 0 w 10580641"/>
              <a:gd name="connsiteY6" fmla="*/ 3726419 h 4143392"/>
              <a:gd name="connsiteX7" fmla="*/ 19804 w 10580641"/>
              <a:gd name="connsiteY7" fmla="*/ 2791 h 4143392"/>
              <a:gd name="connsiteX0" fmla="*/ 19804 w 10580641"/>
              <a:gd name="connsiteY0" fmla="*/ 2791 h 4625733"/>
              <a:gd name="connsiteX1" fmla="*/ 10580128 w 10580641"/>
              <a:gd name="connsiteY1" fmla="*/ 0 h 4625733"/>
              <a:gd name="connsiteX2" fmla="*/ 10559883 w 10580641"/>
              <a:gd name="connsiteY2" fmla="*/ 3953724 h 4625733"/>
              <a:gd name="connsiteX3" fmla="*/ 9013072 w 10580641"/>
              <a:gd name="connsiteY3" fmla="*/ 3716089 h 4625733"/>
              <a:gd name="connsiteX4" fmla="*/ 2283533 w 10580641"/>
              <a:gd name="connsiteY4" fmla="*/ 3711866 h 4625733"/>
              <a:gd name="connsiteX5" fmla="*/ 1199362 w 10580641"/>
              <a:gd name="connsiteY5" fmla="*/ 2958168 h 4625733"/>
              <a:gd name="connsiteX6" fmla="*/ 0 w 10580641"/>
              <a:gd name="connsiteY6" fmla="*/ 3726419 h 4625733"/>
              <a:gd name="connsiteX7" fmla="*/ 19804 w 10580641"/>
              <a:gd name="connsiteY7" fmla="*/ 2791 h 4625733"/>
              <a:gd name="connsiteX0" fmla="*/ 19804 w 10580641"/>
              <a:gd name="connsiteY0" fmla="*/ 2791 h 4143392"/>
              <a:gd name="connsiteX1" fmla="*/ 10580128 w 10580641"/>
              <a:gd name="connsiteY1" fmla="*/ 0 h 4143392"/>
              <a:gd name="connsiteX2" fmla="*/ 10559883 w 10580641"/>
              <a:gd name="connsiteY2" fmla="*/ 3953724 h 4143392"/>
              <a:gd name="connsiteX3" fmla="*/ 9013072 w 10580641"/>
              <a:gd name="connsiteY3" fmla="*/ 3716089 h 4143392"/>
              <a:gd name="connsiteX4" fmla="*/ 2283533 w 10580641"/>
              <a:gd name="connsiteY4" fmla="*/ 3711866 h 4143392"/>
              <a:gd name="connsiteX5" fmla="*/ 1199362 w 10580641"/>
              <a:gd name="connsiteY5" fmla="*/ 2958168 h 4143392"/>
              <a:gd name="connsiteX6" fmla="*/ 0 w 10580641"/>
              <a:gd name="connsiteY6" fmla="*/ 3726419 h 4143392"/>
              <a:gd name="connsiteX7" fmla="*/ 19804 w 10580641"/>
              <a:gd name="connsiteY7" fmla="*/ 2791 h 4143392"/>
              <a:gd name="connsiteX0" fmla="*/ 19804 w 10580641"/>
              <a:gd name="connsiteY0" fmla="*/ 2791 h 4143392"/>
              <a:gd name="connsiteX1" fmla="*/ 10580128 w 10580641"/>
              <a:gd name="connsiteY1" fmla="*/ 0 h 4143392"/>
              <a:gd name="connsiteX2" fmla="*/ 10559883 w 10580641"/>
              <a:gd name="connsiteY2" fmla="*/ 3953724 h 4143392"/>
              <a:gd name="connsiteX3" fmla="*/ 9013072 w 10580641"/>
              <a:gd name="connsiteY3" fmla="*/ 3716089 h 4143392"/>
              <a:gd name="connsiteX4" fmla="*/ 2283533 w 10580641"/>
              <a:gd name="connsiteY4" fmla="*/ 3711866 h 4143392"/>
              <a:gd name="connsiteX5" fmla="*/ 1199362 w 10580641"/>
              <a:gd name="connsiteY5" fmla="*/ 2958168 h 4143392"/>
              <a:gd name="connsiteX6" fmla="*/ 0 w 10580641"/>
              <a:gd name="connsiteY6" fmla="*/ 3726419 h 4143392"/>
              <a:gd name="connsiteX7" fmla="*/ 19804 w 10580641"/>
              <a:gd name="connsiteY7" fmla="*/ 2791 h 4143392"/>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79582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79582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79582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37052 h 3953724"/>
              <a:gd name="connsiteX7" fmla="*/ 19804 w 10580641"/>
              <a:gd name="connsiteY7" fmla="*/ 2791 h 3953724"/>
              <a:gd name="connsiteX0" fmla="*/ 0 w 10581837"/>
              <a:gd name="connsiteY0" fmla="*/ 13424 h 3953724"/>
              <a:gd name="connsiteX1" fmla="*/ 10581324 w 10581837"/>
              <a:gd name="connsiteY1" fmla="*/ 0 h 3953724"/>
              <a:gd name="connsiteX2" fmla="*/ 10561079 w 10581837"/>
              <a:gd name="connsiteY2" fmla="*/ 3953724 h 3953724"/>
              <a:gd name="connsiteX3" fmla="*/ 9014268 w 10581837"/>
              <a:gd name="connsiteY3" fmla="*/ 3716089 h 3953724"/>
              <a:gd name="connsiteX4" fmla="*/ 2284729 w 10581837"/>
              <a:gd name="connsiteY4" fmla="*/ 3711866 h 3953724"/>
              <a:gd name="connsiteX5" fmla="*/ 1200558 w 10581837"/>
              <a:gd name="connsiteY5" fmla="*/ 2958168 h 3953724"/>
              <a:gd name="connsiteX6" fmla="*/ 1196 w 10581837"/>
              <a:gd name="connsiteY6" fmla="*/ 3737052 h 3953724"/>
              <a:gd name="connsiteX7" fmla="*/ 0 w 10581837"/>
              <a:gd name="connsiteY7" fmla="*/ 13424 h 3953724"/>
              <a:gd name="connsiteX0" fmla="*/ 0 w 10562333"/>
              <a:gd name="connsiteY0" fmla="*/ 24056 h 3964356"/>
              <a:gd name="connsiteX1" fmla="*/ 10549824 w 10562333"/>
              <a:gd name="connsiteY1" fmla="*/ 0 h 3964356"/>
              <a:gd name="connsiteX2" fmla="*/ 10561079 w 10562333"/>
              <a:gd name="connsiteY2" fmla="*/ 3964356 h 3964356"/>
              <a:gd name="connsiteX3" fmla="*/ 9014268 w 10562333"/>
              <a:gd name="connsiteY3" fmla="*/ 3726721 h 3964356"/>
              <a:gd name="connsiteX4" fmla="*/ 2284729 w 10562333"/>
              <a:gd name="connsiteY4" fmla="*/ 3722498 h 3964356"/>
              <a:gd name="connsiteX5" fmla="*/ 1200558 w 10562333"/>
              <a:gd name="connsiteY5" fmla="*/ 2968800 h 3964356"/>
              <a:gd name="connsiteX6" fmla="*/ 1196 w 10562333"/>
              <a:gd name="connsiteY6" fmla="*/ 3747684 h 3964356"/>
              <a:gd name="connsiteX7" fmla="*/ 0 w 10562333"/>
              <a:gd name="connsiteY7" fmla="*/ 24056 h 3964356"/>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112921 h 4053221"/>
              <a:gd name="connsiteX1" fmla="*/ 10518325 w 10562333"/>
              <a:gd name="connsiteY1" fmla="*/ 67600 h 4053221"/>
              <a:gd name="connsiteX2" fmla="*/ 10561079 w 10562333"/>
              <a:gd name="connsiteY2" fmla="*/ 4053221 h 4053221"/>
              <a:gd name="connsiteX3" fmla="*/ 9014268 w 10562333"/>
              <a:gd name="connsiteY3" fmla="*/ 3815586 h 4053221"/>
              <a:gd name="connsiteX4" fmla="*/ 2284729 w 10562333"/>
              <a:gd name="connsiteY4" fmla="*/ 3811363 h 4053221"/>
              <a:gd name="connsiteX5" fmla="*/ 1200558 w 10562333"/>
              <a:gd name="connsiteY5" fmla="*/ 3057665 h 4053221"/>
              <a:gd name="connsiteX6" fmla="*/ 1196 w 10562333"/>
              <a:gd name="connsiteY6" fmla="*/ 3836549 h 4053221"/>
              <a:gd name="connsiteX7" fmla="*/ 0 w 10562333"/>
              <a:gd name="connsiteY7" fmla="*/ 112921 h 4053221"/>
              <a:gd name="connsiteX0" fmla="*/ 0 w 10562333"/>
              <a:gd name="connsiteY0" fmla="*/ 112921 h 4053221"/>
              <a:gd name="connsiteX1" fmla="*/ 10518325 w 10562333"/>
              <a:gd name="connsiteY1" fmla="*/ 67600 h 4053221"/>
              <a:gd name="connsiteX2" fmla="*/ 10561079 w 10562333"/>
              <a:gd name="connsiteY2" fmla="*/ 4053221 h 4053221"/>
              <a:gd name="connsiteX3" fmla="*/ 9014268 w 10562333"/>
              <a:gd name="connsiteY3" fmla="*/ 3815586 h 4053221"/>
              <a:gd name="connsiteX4" fmla="*/ 2284729 w 10562333"/>
              <a:gd name="connsiteY4" fmla="*/ 3811363 h 4053221"/>
              <a:gd name="connsiteX5" fmla="*/ 1200558 w 10562333"/>
              <a:gd name="connsiteY5" fmla="*/ 3057665 h 4053221"/>
              <a:gd name="connsiteX6" fmla="*/ 1196 w 10562333"/>
              <a:gd name="connsiteY6" fmla="*/ 3836549 h 4053221"/>
              <a:gd name="connsiteX7" fmla="*/ 0 w 10562333"/>
              <a:gd name="connsiteY7" fmla="*/ 112921 h 40532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34689 h 3974989"/>
              <a:gd name="connsiteX1" fmla="*/ 10559884 w 10562333"/>
              <a:gd name="connsiteY1" fmla="*/ 0 h 3974989"/>
              <a:gd name="connsiteX2" fmla="*/ 10561079 w 10562333"/>
              <a:gd name="connsiteY2" fmla="*/ 3974989 h 3974989"/>
              <a:gd name="connsiteX3" fmla="*/ 9024769 w 10562333"/>
              <a:gd name="connsiteY3" fmla="*/ 3716089 h 3974989"/>
              <a:gd name="connsiteX4" fmla="*/ 2295230 w 10562333"/>
              <a:gd name="connsiteY4" fmla="*/ 3701233 h 3974989"/>
              <a:gd name="connsiteX5" fmla="*/ 1200558 w 10562333"/>
              <a:gd name="connsiteY5" fmla="*/ 2979433 h 3974989"/>
              <a:gd name="connsiteX6" fmla="*/ 0 w 10562333"/>
              <a:gd name="connsiteY6" fmla="*/ 3694522 h 3974989"/>
              <a:gd name="connsiteX7" fmla="*/ 0 w 10562333"/>
              <a:gd name="connsiteY7" fmla="*/ 34689 h 3974989"/>
              <a:gd name="connsiteX0" fmla="*/ 0 w 10562333"/>
              <a:gd name="connsiteY0" fmla="*/ 34689 h 3974989"/>
              <a:gd name="connsiteX1" fmla="*/ 10559884 w 10562333"/>
              <a:gd name="connsiteY1" fmla="*/ 0 h 3974989"/>
              <a:gd name="connsiteX2" fmla="*/ 10561079 w 10562333"/>
              <a:gd name="connsiteY2" fmla="*/ 3974989 h 3974989"/>
              <a:gd name="connsiteX3" fmla="*/ 9024769 w 10562333"/>
              <a:gd name="connsiteY3" fmla="*/ 3716089 h 3974989"/>
              <a:gd name="connsiteX4" fmla="*/ 2295230 w 10562333"/>
              <a:gd name="connsiteY4" fmla="*/ 3701233 h 3974989"/>
              <a:gd name="connsiteX5" fmla="*/ 1200558 w 10562333"/>
              <a:gd name="connsiteY5" fmla="*/ 2979433 h 3974989"/>
              <a:gd name="connsiteX6" fmla="*/ 0 w 10562333"/>
              <a:gd name="connsiteY6" fmla="*/ 3694522 h 3974989"/>
              <a:gd name="connsiteX7" fmla="*/ 0 w 10562333"/>
              <a:gd name="connsiteY7" fmla="*/ 34689 h 3974989"/>
              <a:gd name="connsiteX0" fmla="*/ 0 w 10562333"/>
              <a:gd name="connsiteY0" fmla="*/ 34689 h 3974989"/>
              <a:gd name="connsiteX1" fmla="*/ 10559884 w 10562333"/>
              <a:gd name="connsiteY1" fmla="*/ 0 h 3974989"/>
              <a:gd name="connsiteX2" fmla="*/ 10561079 w 10562333"/>
              <a:gd name="connsiteY2" fmla="*/ 3974989 h 3974989"/>
              <a:gd name="connsiteX3" fmla="*/ 9024769 w 10562333"/>
              <a:gd name="connsiteY3" fmla="*/ 3716089 h 3974989"/>
              <a:gd name="connsiteX4" fmla="*/ 2295230 w 10562333"/>
              <a:gd name="connsiteY4" fmla="*/ 3701233 h 3974989"/>
              <a:gd name="connsiteX5" fmla="*/ 1200558 w 10562333"/>
              <a:gd name="connsiteY5" fmla="*/ 2979433 h 3974989"/>
              <a:gd name="connsiteX6" fmla="*/ 0 w 10562333"/>
              <a:gd name="connsiteY6" fmla="*/ 3694522 h 3974989"/>
              <a:gd name="connsiteX7" fmla="*/ 0 w 10562333"/>
              <a:gd name="connsiteY7" fmla="*/ 34689 h 3974989"/>
              <a:gd name="connsiteX0" fmla="*/ 0 w 10562333"/>
              <a:gd name="connsiteY0" fmla="*/ 32735 h 4026198"/>
              <a:gd name="connsiteX1" fmla="*/ 10559884 w 10562333"/>
              <a:gd name="connsiteY1" fmla="*/ 51209 h 4026198"/>
              <a:gd name="connsiteX2" fmla="*/ 10561079 w 10562333"/>
              <a:gd name="connsiteY2" fmla="*/ 4026198 h 4026198"/>
              <a:gd name="connsiteX3" fmla="*/ 9024769 w 10562333"/>
              <a:gd name="connsiteY3" fmla="*/ 3767298 h 4026198"/>
              <a:gd name="connsiteX4" fmla="*/ 2295230 w 10562333"/>
              <a:gd name="connsiteY4" fmla="*/ 3752442 h 4026198"/>
              <a:gd name="connsiteX5" fmla="*/ 1200558 w 10562333"/>
              <a:gd name="connsiteY5" fmla="*/ 3030642 h 4026198"/>
              <a:gd name="connsiteX6" fmla="*/ 0 w 10562333"/>
              <a:gd name="connsiteY6" fmla="*/ 3745731 h 4026198"/>
              <a:gd name="connsiteX7" fmla="*/ 0 w 10562333"/>
              <a:gd name="connsiteY7" fmla="*/ 32735 h 4026198"/>
              <a:gd name="connsiteX0" fmla="*/ 0 w 10562333"/>
              <a:gd name="connsiteY0" fmla="*/ 32735 h 4026198"/>
              <a:gd name="connsiteX1" fmla="*/ 10559884 w 10562333"/>
              <a:gd name="connsiteY1" fmla="*/ 51209 h 4026198"/>
              <a:gd name="connsiteX2" fmla="*/ 10561079 w 10562333"/>
              <a:gd name="connsiteY2" fmla="*/ 4026198 h 4026198"/>
              <a:gd name="connsiteX3" fmla="*/ 9024769 w 10562333"/>
              <a:gd name="connsiteY3" fmla="*/ 3767298 h 4026198"/>
              <a:gd name="connsiteX4" fmla="*/ 2295230 w 10562333"/>
              <a:gd name="connsiteY4" fmla="*/ 3752442 h 4026198"/>
              <a:gd name="connsiteX5" fmla="*/ 1200558 w 10562333"/>
              <a:gd name="connsiteY5" fmla="*/ 3030642 h 4026198"/>
              <a:gd name="connsiteX6" fmla="*/ 0 w 10562333"/>
              <a:gd name="connsiteY6" fmla="*/ 3745731 h 4026198"/>
              <a:gd name="connsiteX7" fmla="*/ 0 w 10562333"/>
              <a:gd name="connsiteY7" fmla="*/ 32735 h 4026198"/>
              <a:gd name="connsiteX0" fmla="*/ 10559884 w 10650182"/>
              <a:gd name="connsiteY0" fmla="*/ 18474 h 3993463"/>
              <a:gd name="connsiteX1" fmla="*/ 10561079 w 10650182"/>
              <a:gd name="connsiteY1" fmla="*/ 3993463 h 3993463"/>
              <a:gd name="connsiteX2" fmla="*/ 9024769 w 10650182"/>
              <a:gd name="connsiteY2" fmla="*/ 3734563 h 3993463"/>
              <a:gd name="connsiteX3" fmla="*/ 2295230 w 10650182"/>
              <a:gd name="connsiteY3" fmla="*/ 3719707 h 3993463"/>
              <a:gd name="connsiteX4" fmla="*/ 1200558 w 10650182"/>
              <a:gd name="connsiteY4" fmla="*/ 2997907 h 3993463"/>
              <a:gd name="connsiteX5" fmla="*/ 0 w 10650182"/>
              <a:gd name="connsiteY5" fmla="*/ 3712996 h 3993463"/>
              <a:gd name="connsiteX6" fmla="*/ 0 w 10650182"/>
              <a:gd name="connsiteY6" fmla="*/ 0 h 3993463"/>
              <a:gd name="connsiteX7" fmla="*/ 10650182 w 10650182"/>
              <a:gd name="connsiteY7" fmla="*/ 109914 h 3993463"/>
              <a:gd name="connsiteX0" fmla="*/ 10559884 w 10562333"/>
              <a:gd name="connsiteY0" fmla="*/ 18474 h 3993463"/>
              <a:gd name="connsiteX1" fmla="*/ 10561079 w 10562333"/>
              <a:gd name="connsiteY1" fmla="*/ 3993463 h 3993463"/>
              <a:gd name="connsiteX2" fmla="*/ 9024769 w 10562333"/>
              <a:gd name="connsiteY2" fmla="*/ 3734563 h 3993463"/>
              <a:gd name="connsiteX3" fmla="*/ 2295230 w 10562333"/>
              <a:gd name="connsiteY3" fmla="*/ 3719707 h 3993463"/>
              <a:gd name="connsiteX4" fmla="*/ 1200558 w 10562333"/>
              <a:gd name="connsiteY4" fmla="*/ 2997907 h 3993463"/>
              <a:gd name="connsiteX5" fmla="*/ 0 w 10562333"/>
              <a:gd name="connsiteY5" fmla="*/ 3712996 h 3993463"/>
              <a:gd name="connsiteX6" fmla="*/ 0 w 10562333"/>
              <a:gd name="connsiteY6" fmla="*/ 0 h 3993463"/>
              <a:gd name="connsiteX7" fmla="*/ 10285606 w 10562333"/>
              <a:gd name="connsiteY7" fmla="*/ 418258 h 3993463"/>
              <a:gd name="connsiteX0" fmla="*/ 10559884 w 10562333"/>
              <a:gd name="connsiteY0" fmla="*/ 18474 h 3993463"/>
              <a:gd name="connsiteX1" fmla="*/ 10561079 w 10562333"/>
              <a:gd name="connsiteY1" fmla="*/ 3993463 h 3993463"/>
              <a:gd name="connsiteX2" fmla="*/ 9024769 w 10562333"/>
              <a:gd name="connsiteY2" fmla="*/ 3734563 h 3993463"/>
              <a:gd name="connsiteX3" fmla="*/ 2295230 w 10562333"/>
              <a:gd name="connsiteY3" fmla="*/ 3719707 h 3993463"/>
              <a:gd name="connsiteX4" fmla="*/ 1200558 w 10562333"/>
              <a:gd name="connsiteY4" fmla="*/ 2997907 h 3993463"/>
              <a:gd name="connsiteX5" fmla="*/ 0 w 10562333"/>
              <a:gd name="connsiteY5" fmla="*/ 3712996 h 3993463"/>
              <a:gd name="connsiteX6" fmla="*/ 0 w 10562333"/>
              <a:gd name="connsiteY6" fmla="*/ 0 h 3993463"/>
              <a:gd name="connsiteX7" fmla="*/ 9991611 w 10562333"/>
              <a:gd name="connsiteY7" fmla="*/ 56751 h 3993463"/>
              <a:gd name="connsiteX0" fmla="*/ 10559884 w 10562333"/>
              <a:gd name="connsiteY0" fmla="*/ 18474 h 3993463"/>
              <a:gd name="connsiteX1" fmla="*/ 10561079 w 10562333"/>
              <a:gd name="connsiteY1" fmla="*/ 3993463 h 3993463"/>
              <a:gd name="connsiteX2" fmla="*/ 9024769 w 10562333"/>
              <a:gd name="connsiteY2" fmla="*/ 3734563 h 3993463"/>
              <a:gd name="connsiteX3" fmla="*/ 2295230 w 10562333"/>
              <a:gd name="connsiteY3" fmla="*/ 3719707 h 3993463"/>
              <a:gd name="connsiteX4" fmla="*/ 1200558 w 10562333"/>
              <a:gd name="connsiteY4" fmla="*/ 2997907 h 3993463"/>
              <a:gd name="connsiteX5" fmla="*/ 0 w 10562333"/>
              <a:gd name="connsiteY5" fmla="*/ 3712996 h 3993463"/>
              <a:gd name="connsiteX6" fmla="*/ 0 w 10562333"/>
              <a:gd name="connsiteY6" fmla="*/ 0 h 3993463"/>
              <a:gd name="connsiteX0" fmla="*/ 10562333 w 10562846"/>
              <a:gd name="connsiteY0" fmla="*/ 0 h 3993463"/>
              <a:gd name="connsiteX1" fmla="*/ 10561079 w 10562846"/>
              <a:gd name="connsiteY1" fmla="*/ 3993463 h 3993463"/>
              <a:gd name="connsiteX2" fmla="*/ 9024769 w 10562846"/>
              <a:gd name="connsiteY2" fmla="*/ 3734563 h 3993463"/>
              <a:gd name="connsiteX3" fmla="*/ 2295230 w 10562846"/>
              <a:gd name="connsiteY3" fmla="*/ 3719707 h 3993463"/>
              <a:gd name="connsiteX4" fmla="*/ 1200558 w 10562846"/>
              <a:gd name="connsiteY4" fmla="*/ 2997907 h 3993463"/>
              <a:gd name="connsiteX5" fmla="*/ 0 w 10562846"/>
              <a:gd name="connsiteY5" fmla="*/ 3712996 h 3993463"/>
              <a:gd name="connsiteX6" fmla="*/ 0 w 10562846"/>
              <a:gd name="connsiteY6" fmla="*/ 0 h 3993463"/>
              <a:gd name="connsiteX0" fmla="*/ 10562333 w 10562846"/>
              <a:gd name="connsiteY0" fmla="*/ 0 h 3993463"/>
              <a:gd name="connsiteX1" fmla="*/ 10561079 w 10562846"/>
              <a:gd name="connsiteY1" fmla="*/ 3993463 h 3993463"/>
              <a:gd name="connsiteX2" fmla="*/ 9024769 w 10562846"/>
              <a:gd name="connsiteY2" fmla="*/ 3734563 h 3993463"/>
              <a:gd name="connsiteX3" fmla="*/ 2295230 w 10562846"/>
              <a:gd name="connsiteY3" fmla="*/ 3719707 h 3993463"/>
              <a:gd name="connsiteX4" fmla="*/ 1200558 w 10562846"/>
              <a:gd name="connsiteY4" fmla="*/ 2997907 h 3993463"/>
              <a:gd name="connsiteX5" fmla="*/ 2449 w 10562846"/>
              <a:gd name="connsiteY5" fmla="*/ 3734261 h 3993463"/>
              <a:gd name="connsiteX6" fmla="*/ 0 w 10562846"/>
              <a:gd name="connsiteY6" fmla="*/ 0 h 3993463"/>
              <a:gd name="connsiteX0" fmla="*/ 10562334 w 10562847"/>
              <a:gd name="connsiteY0" fmla="*/ 1074357 h 5067820"/>
              <a:gd name="connsiteX1" fmla="*/ 10561080 w 10562847"/>
              <a:gd name="connsiteY1" fmla="*/ 5067820 h 5067820"/>
              <a:gd name="connsiteX2" fmla="*/ 9024770 w 10562847"/>
              <a:gd name="connsiteY2" fmla="*/ 4808920 h 5067820"/>
              <a:gd name="connsiteX3" fmla="*/ 2295231 w 10562847"/>
              <a:gd name="connsiteY3" fmla="*/ 4794064 h 5067820"/>
              <a:gd name="connsiteX4" fmla="*/ 1200559 w 10562847"/>
              <a:gd name="connsiteY4" fmla="*/ 4072264 h 5067820"/>
              <a:gd name="connsiteX5" fmla="*/ 2450 w 10562847"/>
              <a:gd name="connsiteY5" fmla="*/ 4808618 h 5067820"/>
              <a:gd name="connsiteX6" fmla="*/ 0 w 10562847"/>
              <a:gd name="connsiteY6" fmla="*/ 0 h 5067820"/>
              <a:gd name="connsiteX0" fmla="*/ 10562847 w 10563360"/>
              <a:gd name="connsiteY0" fmla="*/ 0 h 5067820"/>
              <a:gd name="connsiteX1" fmla="*/ 10561080 w 10563360"/>
              <a:gd name="connsiteY1" fmla="*/ 5067820 h 5067820"/>
              <a:gd name="connsiteX2" fmla="*/ 9024770 w 10563360"/>
              <a:gd name="connsiteY2" fmla="*/ 4808920 h 5067820"/>
              <a:gd name="connsiteX3" fmla="*/ 2295231 w 10563360"/>
              <a:gd name="connsiteY3" fmla="*/ 4794064 h 5067820"/>
              <a:gd name="connsiteX4" fmla="*/ 1200559 w 10563360"/>
              <a:gd name="connsiteY4" fmla="*/ 4072264 h 5067820"/>
              <a:gd name="connsiteX5" fmla="*/ 2450 w 10563360"/>
              <a:gd name="connsiteY5" fmla="*/ 4808618 h 5067820"/>
              <a:gd name="connsiteX6" fmla="*/ 0 w 10563360"/>
              <a:gd name="connsiteY6" fmla="*/ 0 h 5067820"/>
              <a:gd name="connsiteX0" fmla="*/ 10562847 w 10563360"/>
              <a:gd name="connsiteY0" fmla="*/ 0 h 5067820"/>
              <a:gd name="connsiteX1" fmla="*/ 10561080 w 10563360"/>
              <a:gd name="connsiteY1" fmla="*/ 5067820 h 5067820"/>
              <a:gd name="connsiteX2" fmla="*/ 9024770 w 10563360"/>
              <a:gd name="connsiteY2" fmla="*/ 4808920 h 5067820"/>
              <a:gd name="connsiteX3" fmla="*/ 2295231 w 10563360"/>
              <a:gd name="connsiteY3" fmla="*/ 4794064 h 5067820"/>
              <a:gd name="connsiteX4" fmla="*/ 1200559 w 10563360"/>
              <a:gd name="connsiteY4" fmla="*/ 4072264 h 5067820"/>
              <a:gd name="connsiteX5" fmla="*/ 514 w 10563360"/>
              <a:gd name="connsiteY5" fmla="*/ 4819150 h 5067820"/>
              <a:gd name="connsiteX6" fmla="*/ 0 w 10563360"/>
              <a:gd name="connsiteY6" fmla="*/ 0 h 5067820"/>
              <a:gd name="connsiteX0" fmla="*/ 10562847 w 10564614"/>
              <a:gd name="connsiteY0" fmla="*/ 0 h 5152083"/>
              <a:gd name="connsiteX1" fmla="*/ 10563360 w 10564614"/>
              <a:gd name="connsiteY1" fmla="*/ 5152083 h 5152083"/>
              <a:gd name="connsiteX2" fmla="*/ 9024770 w 10564614"/>
              <a:gd name="connsiteY2" fmla="*/ 4808920 h 5152083"/>
              <a:gd name="connsiteX3" fmla="*/ 2295231 w 10564614"/>
              <a:gd name="connsiteY3" fmla="*/ 4794064 h 5152083"/>
              <a:gd name="connsiteX4" fmla="*/ 1200559 w 10564614"/>
              <a:gd name="connsiteY4" fmla="*/ 4072264 h 5152083"/>
              <a:gd name="connsiteX5" fmla="*/ 514 w 10564614"/>
              <a:gd name="connsiteY5" fmla="*/ 4819150 h 5152083"/>
              <a:gd name="connsiteX6" fmla="*/ 0 w 10564614"/>
              <a:gd name="connsiteY6" fmla="*/ 0 h 5152083"/>
              <a:gd name="connsiteX0" fmla="*/ 10562847 w 10564614"/>
              <a:gd name="connsiteY0" fmla="*/ 0 h 5183681"/>
              <a:gd name="connsiteX1" fmla="*/ 10563360 w 10564614"/>
              <a:gd name="connsiteY1" fmla="*/ 5183681 h 5183681"/>
              <a:gd name="connsiteX2" fmla="*/ 9024770 w 10564614"/>
              <a:gd name="connsiteY2" fmla="*/ 4808920 h 5183681"/>
              <a:gd name="connsiteX3" fmla="*/ 2295231 w 10564614"/>
              <a:gd name="connsiteY3" fmla="*/ 4794064 h 5183681"/>
              <a:gd name="connsiteX4" fmla="*/ 1200559 w 10564614"/>
              <a:gd name="connsiteY4" fmla="*/ 4072264 h 5183681"/>
              <a:gd name="connsiteX5" fmla="*/ 514 w 10564614"/>
              <a:gd name="connsiteY5" fmla="*/ 4819150 h 5183681"/>
              <a:gd name="connsiteX6" fmla="*/ 0 w 10564614"/>
              <a:gd name="connsiteY6" fmla="*/ 0 h 518368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87552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4614" h="5657661">
                <a:moveTo>
                  <a:pt x="10562847" y="0"/>
                </a:moveTo>
                <a:cubicBezTo>
                  <a:pt x="10563360" y="67600"/>
                  <a:pt x="10564614" y="5614246"/>
                  <a:pt x="10563360" y="5657661"/>
                </a:cubicBezTo>
                <a:cubicBezTo>
                  <a:pt x="10190941" y="4920324"/>
                  <a:pt x="9462356" y="4792975"/>
                  <a:pt x="9024770" y="4808920"/>
                </a:cubicBezTo>
                <a:lnTo>
                  <a:pt x="2295231" y="4794064"/>
                </a:lnTo>
                <a:cubicBezTo>
                  <a:pt x="1854598" y="4794612"/>
                  <a:pt x="1423669" y="4544310"/>
                  <a:pt x="1200559" y="4072264"/>
                </a:cubicBezTo>
                <a:cubicBezTo>
                  <a:pt x="965203" y="4750718"/>
                  <a:pt x="279154" y="4797207"/>
                  <a:pt x="514" y="4798085"/>
                </a:cubicBezTo>
                <a:cubicBezTo>
                  <a:pt x="2581" y="4762572"/>
                  <a:pt x="1272" y="95582"/>
                  <a:pt x="0" y="0"/>
                </a:cubicBezTo>
              </a:path>
            </a:pathLst>
          </a:custGeom>
          <a:gradFill flip="none" rotWithShape="1">
            <a:gsLst>
              <a:gs pos="0">
                <a:srgbClr val="005B7C"/>
              </a:gs>
              <a:gs pos="50000">
                <a:srgbClr val="0085B3"/>
              </a:gs>
              <a:gs pos="100000">
                <a:srgbClr val="00A0D6"/>
              </a:gs>
            </a:gsLst>
            <a:lin ang="18900000" scaled="1"/>
            <a:tileRect/>
          </a:gradFill>
          <a:ln w="12700" cmpd="sng" algn="ctr">
            <a:noFill/>
            <a:miter lim="800000"/>
            <a:headEnd/>
            <a:tailEnd/>
          </a:ln>
          <a:effectLst>
            <a:outerShdw blurRad="41275" dist="38100" dir="5400000" algn="t" rotWithShape="0">
              <a:schemeClr val="bg1">
                <a:lumMod val="65000"/>
                <a:alpha val="25000"/>
              </a:schemeClr>
            </a:outerShdw>
          </a:effectLst>
        </p:spPr>
        <p:txBody>
          <a:bodyPr wrap="square" lIns="33059" tIns="42976" rIns="33059" bIns="42976" rtlCol="0" anchor="ctr"/>
          <a:lstStyle/>
          <a:p>
            <a:pPr algn="ctr" fontAlgn="auto">
              <a:spcBef>
                <a:spcPts val="0"/>
              </a:spcBef>
              <a:spcAft>
                <a:spcPts val="0"/>
              </a:spcAft>
            </a:pPr>
            <a:endParaRPr lang="en-US" sz="1000" dirty="0" smtClean="0">
              <a:solidFill>
                <a:schemeClr val="bg1"/>
              </a:solidFill>
              <a:latin typeface="Arial"/>
              <a:cs typeface="Arial"/>
            </a:endParaRPr>
          </a:p>
        </p:txBody>
      </p:sp>
      <p:graphicFrame>
        <p:nvGraphicFramePr>
          <p:cNvPr id="5" name="Object 4" hidden="1"/>
          <p:cNvGraphicFramePr>
            <a:graphicFrameLocks noChangeAspect="1"/>
          </p:cNvGraphicFramePr>
          <p:nvPr>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0726" name="think-cell Slide" r:id="rId7" imgW="360" imgH="360" progId="">
                  <p:embed/>
                </p:oleObj>
              </mc:Choice>
              <mc:Fallback>
                <p:oleObj name="think-cell Slid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7"/>
          <p:cNvSpPr/>
          <p:nvPr userDrawn="1">
            <p:custDataLst>
              <p:tags r:id="rId4"/>
            </p:custDataLst>
          </p:nvPr>
        </p:nvSpPr>
        <p:spPr bwMode="auto">
          <a:xfrm flipV="1">
            <a:off x="-1175" y="3384911"/>
            <a:ext cx="9907176" cy="3473089"/>
          </a:xfrm>
          <a:custGeom>
            <a:avLst/>
            <a:gdLst>
              <a:gd name="connsiteX0" fmla="*/ 0 w 10685085"/>
              <a:gd name="connsiteY0" fmla="*/ 0 h 684481"/>
              <a:gd name="connsiteX1" fmla="*/ 10685085 w 10685085"/>
              <a:gd name="connsiteY1" fmla="*/ 0 h 684481"/>
              <a:gd name="connsiteX2" fmla="*/ 10685085 w 10685085"/>
              <a:gd name="connsiteY2" fmla="*/ 684481 h 684481"/>
              <a:gd name="connsiteX3" fmla="*/ 0 w 10685085"/>
              <a:gd name="connsiteY3" fmla="*/ 684481 h 684481"/>
              <a:gd name="connsiteX4" fmla="*/ 0 w 10685085"/>
              <a:gd name="connsiteY4" fmla="*/ 0 h 684481"/>
              <a:gd name="connsiteX0" fmla="*/ 0 w 10685085"/>
              <a:gd name="connsiteY0" fmla="*/ 0 h 684481"/>
              <a:gd name="connsiteX1" fmla="*/ 10685085 w 10685085"/>
              <a:gd name="connsiteY1" fmla="*/ 0 h 684481"/>
              <a:gd name="connsiteX2" fmla="*/ 10685085 w 10685085"/>
              <a:gd name="connsiteY2" fmla="*/ 684481 h 684481"/>
              <a:gd name="connsiteX3" fmla="*/ 525849 w 10685085"/>
              <a:gd name="connsiteY3" fmla="*/ 678410 h 684481"/>
              <a:gd name="connsiteX4" fmla="*/ 0 w 10685085"/>
              <a:gd name="connsiteY4" fmla="*/ 684481 h 684481"/>
              <a:gd name="connsiteX5" fmla="*/ 0 w 10685085"/>
              <a:gd name="connsiteY5" fmla="*/ 0 h 684481"/>
              <a:gd name="connsiteX0" fmla="*/ 0 w 10685085"/>
              <a:gd name="connsiteY0" fmla="*/ 0 h 684481"/>
              <a:gd name="connsiteX1" fmla="*/ 10685085 w 10685085"/>
              <a:gd name="connsiteY1" fmla="*/ 0 h 684481"/>
              <a:gd name="connsiteX2" fmla="*/ 10685085 w 10685085"/>
              <a:gd name="connsiteY2" fmla="*/ 684481 h 684481"/>
              <a:gd name="connsiteX3" fmla="*/ 1063736 w 10685085"/>
              <a:gd name="connsiteY3" fmla="*/ 670939 h 684481"/>
              <a:gd name="connsiteX4" fmla="*/ 525849 w 10685085"/>
              <a:gd name="connsiteY4" fmla="*/ 678410 h 684481"/>
              <a:gd name="connsiteX5" fmla="*/ 0 w 10685085"/>
              <a:gd name="connsiteY5" fmla="*/ 684481 h 684481"/>
              <a:gd name="connsiteX6" fmla="*/ 0 w 10685085"/>
              <a:gd name="connsiteY6" fmla="*/ 0 h 684481"/>
              <a:gd name="connsiteX0" fmla="*/ 0 w 10685085"/>
              <a:gd name="connsiteY0" fmla="*/ 0 h 684481"/>
              <a:gd name="connsiteX1" fmla="*/ 10685085 w 10685085"/>
              <a:gd name="connsiteY1" fmla="*/ 0 h 684481"/>
              <a:gd name="connsiteX2" fmla="*/ 10685085 w 10685085"/>
              <a:gd name="connsiteY2" fmla="*/ 684481 h 684481"/>
              <a:gd name="connsiteX3" fmla="*/ 1063736 w 10685085"/>
              <a:gd name="connsiteY3" fmla="*/ 670939 h 684481"/>
              <a:gd name="connsiteX4" fmla="*/ 525849 w 10685085"/>
              <a:gd name="connsiteY4" fmla="*/ 678410 h 684481"/>
              <a:gd name="connsiteX5" fmla="*/ 0 w 10685085"/>
              <a:gd name="connsiteY5" fmla="*/ 684481 h 684481"/>
              <a:gd name="connsiteX6" fmla="*/ 0 w 10685085"/>
              <a:gd name="connsiteY6" fmla="*/ 0 h 684481"/>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23183 w 10685085"/>
              <a:gd name="connsiteY6" fmla="*/ 684481 h 1022049"/>
              <a:gd name="connsiteX7" fmla="*/ 0 w 10685085"/>
              <a:gd name="connsiteY7" fmla="*/ 0 h 1022049"/>
              <a:gd name="connsiteX0" fmla="*/ 0 w 10673494"/>
              <a:gd name="connsiteY0" fmla="*/ 5825 h 1022049"/>
              <a:gd name="connsiteX1" fmla="*/ 10673494 w 10673494"/>
              <a:gd name="connsiteY1" fmla="*/ 0 h 1022049"/>
              <a:gd name="connsiteX2" fmla="*/ 10673494 w 10673494"/>
              <a:gd name="connsiteY2" fmla="*/ 303491 h 1022049"/>
              <a:gd name="connsiteX3" fmla="*/ 10211167 w 10673494"/>
              <a:gd name="connsiteY3" fmla="*/ 678410 h 1022049"/>
              <a:gd name="connsiteX4" fmla="*/ 1145874 w 10673494"/>
              <a:gd name="connsiteY4" fmla="*/ 670939 h 1022049"/>
              <a:gd name="connsiteX5" fmla="*/ 521729 w 10673494"/>
              <a:gd name="connsiteY5" fmla="*/ 1022049 h 1022049"/>
              <a:gd name="connsiteX6" fmla="*/ 11592 w 10673494"/>
              <a:gd name="connsiteY6" fmla="*/ 684481 h 1022049"/>
              <a:gd name="connsiteX7" fmla="*/ 0 w 10673494"/>
              <a:gd name="connsiteY7" fmla="*/ 5825 h 1022049"/>
              <a:gd name="connsiteX0" fmla="*/ 0 w 10673494"/>
              <a:gd name="connsiteY0" fmla="*/ 0 h 1045351"/>
              <a:gd name="connsiteX1" fmla="*/ 10673494 w 10673494"/>
              <a:gd name="connsiteY1" fmla="*/ 23302 h 1045351"/>
              <a:gd name="connsiteX2" fmla="*/ 10673494 w 10673494"/>
              <a:gd name="connsiteY2" fmla="*/ 326793 h 1045351"/>
              <a:gd name="connsiteX3" fmla="*/ 10211167 w 10673494"/>
              <a:gd name="connsiteY3" fmla="*/ 701712 h 1045351"/>
              <a:gd name="connsiteX4" fmla="*/ 1145874 w 10673494"/>
              <a:gd name="connsiteY4" fmla="*/ 694241 h 1045351"/>
              <a:gd name="connsiteX5" fmla="*/ 521729 w 10673494"/>
              <a:gd name="connsiteY5" fmla="*/ 1045351 h 1045351"/>
              <a:gd name="connsiteX6" fmla="*/ 11592 w 10673494"/>
              <a:gd name="connsiteY6" fmla="*/ 707783 h 1045351"/>
              <a:gd name="connsiteX7" fmla="*/ 0 w 10673494"/>
              <a:gd name="connsiteY7" fmla="*/ 0 h 1045351"/>
              <a:gd name="connsiteX0" fmla="*/ 0 w 10667698"/>
              <a:gd name="connsiteY0" fmla="*/ 0 h 1027875"/>
              <a:gd name="connsiteX1" fmla="*/ 10667698 w 10667698"/>
              <a:gd name="connsiteY1" fmla="*/ 5826 h 1027875"/>
              <a:gd name="connsiteX2" fmla="*/ 10667698 w 10667698"/>
              <a:gd name="connsiteY2" fmla="*/ 309317 h 1027875"/>
              <a:gd name="connsiteX3" fmla="*/ 10205371 w 10667698"/>
              <a:gd name="connsiteY3" fmla="*/ 684236 h 1027875"/>
              <a:gd name="connsiteX4" fmla="*/ 1140078 w 10667698"/>
              <a:gd name="connsiteY4" fmla="*/ 676765 h 1027875"/>
              <a:gd name="connsiteX5" fmla="*/ 515933 w 10667698"/>
              <a:gd name="connsiteY5" fmla="*/ 1027875 h 1027875"/>
              <a:gd name="connsiteX6" fmla="*/ 5796 w 10667698"/>
              <a:gd name="connsiteY6" fmla="*/ 690307 h 1027875"/>
              <a:gd name="connsiteX7" fmla="*/ 0 w 10667698"/>
              <a:gd name="connsiteY7" fmla="*/ 0 h 1027875"/>
              <a:gd name="connsiteX0" fmla="*/ 5796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10137 w 10661902"/>
              <a:gd name="connsiteY5" fmla="*/ 1027875 h 1027875"/>
              <a:gd name="connsiteX6" fmla="*/ 0 w 10661902"/>
              <a:gd name="connsiteY6" fmla="*/ 690307 h 1027875"/>
              <a:gd name="connsiteX7" fmla="*/ 5796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10137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7441 w 10661902"/>
              <a:gd name="connsiteY4" fmla="*/ 689465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3758 w 10661902"/>
              <a:gd name="connsiteY4" fmla="*/ 62914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0 w 10661901"/>
              <a:gd name="connsiteY0" fmla="*/ 0 h 1027875"/>
              <a:gd name="connsiteX1" fmla="*/ 10661901 w 10661901"/>
              <a:gd name="connsiteY1" fmla="*/ 5826 h 1027875"/>
              <a:gd name="connsiteX2" fmla="*/ 10661901 w 10661901"/>
              <a:gd name="connsiteY2" fmla="*/ 309317 h 1027875"/>
              <a:gd name="connsiteX3" fmla="*/ 10199574 w 10661901"/>
              <a:gd name="connsiteY3" fmla="*/ 684236 h 1027875"/>
              <a:gd name="connsiteX4" fmla="*/ 1140598 w 10661901"/>
              <a:gd name="connsiteY4" fmla="*/ 686290 h 1027875"/>
              <a:gd name="connsiteX5" fmla="*/ 560675 w 10661901"/>
              <a:gd name="connsiteY5" fmla="*/ 1027875 h 1027875"/>
              <a:gd name="connsiteX6" fmla="*/ 3158 w 10661901"/>
              <a:gd name="connsiteY6" fmla="*/ 674432 h 1027875"/>
              <a:gd name="connsiteX7" fmla="*/ 0 w 10661901"/>
              <a:gd name="connsiteY7" fmla="*/ 0 h 1027875"/>
              <a:gd name="connsiteX0" fmla="*/ 0 w 10661901"/>
              <a:gd name="connsiteY0" fmla="*/ 0 h 1027875"/>
              <a:gd name="connsiteX1" fmla="*/ 10661901 w 10661901"/>
              <a:gd name="connsiteY1" fmla="*/ 5826 h 1027875"/>
              <a:gd name="connsiteX2" fmla="*/ 10661901 w 10661901"/>
              <a:gd name="connsiteY2" fmla="*/ 309317 h 1027875"/>
              <a:gd name="connsiteX3" fmla="*/ 10199574 w 10661901"/>
              <a:gd name="connsiteY3" fmla="*/ 684236 h 1027875"/>
              <a:gd name="connsiteX4" fmla="*/ 1140598 w 10661901"/>
              <a:gd name="connsiteY4" fmla="*/ 686290 h 1027875"/>
              <a:gd name="connsiteX5" fmla="*/ 560675 w 10661901"/>
              <a:gd name="connsiteY5" fmla="*/ 1027875 h 1027875"/>
              <a:gd name="connsiteX6" fmla="*/ 3158 w 10661901"/>
              <a:gd name="connsiteY6" fmla="*/ 683957 h 1027875"/>
              <a:gd name="connsiteX7" fmla="*/ 0 w 10661901"/>
              <a:gd name="connsiteY7" fmla="*/ 0 h 1027875"/>
              <a:gd name="connsiteX0" fmla="*/ 0 w 10710088"/>
              <a:gd name="connsiteY0" fmla="*/ 0 h 1027875"/>
              <a:gd name="connsiteX1" fmla="*/ 10661901 w 10710088"/>
              <a:gd name="connsiteY1" fmla="*/ 5826 h 1027875"/>
              <a:gd name="connsiteX2" fmla="*/ 10661901 w 10710088"/>
              <a:gd name="connsiteY2" fmla="*/ 309317 h 1027875"/>
              <a:gd name="connsiteX3" fmla="*/ 10668871 w 10710088"/>
              <a:gd name="connsiteY3" fmla="*/ 684236 h 1027875"/>
              <a:gd name="connsiteX4" fmla="*/ 1140598 w 10710088"/>
              <a:gd name="connsiteY4" fmla="*/ 686290 h 1027875"/>
              <a:gd name="connsiteX5" fmla="*/ 560675 w 10710088"/>
              <a:gd name="connsiteY5" fmla="*/ 1027875 h 1027875"/>
              <a:gd name="connsiteX6" fmla="*/ 3158 w 10710088"/>
              <a:gd name="connsiteY6" fmla="*/ 683957 h 1027875"/>
              <a:gd name="connsiteX7" fmla="*/ 0 w 10710088"/>
              <a:gd name="connsiteY7" fmla="*/ 0 h 1027875"/>
              <a:gd name="connsiteX0" fmla="*/ 0 w 10668871"/>
              <a:gd name="connsiteY0" fmla="*/ 0 h 1027875"/>
              <a:gd name="connsiteX1" fmla="*/ 10661901 w 10668871"/>
              <a:gd name="connsiteY1" fmla="*/ 5826 h 1027875"/>
              <a:gd name="connsiteX2" fmla="*/ 10668871 w 10668871"/>
              <a:gd name="connsiteY2" fmla="*/ 684236 h 1027875"/>
              <a:gd name="connsiteX3" fmla="*/ 1140598 w 10668871"/>
              <a:gd name="connsiteY3" fmla="*/ 686290 h 1027875"/>
              <a:gd name="connsiteX4" fmla="*/ 560675 w 10668871"/>
              <a:gd name="connsiteY4" fmla="*/ 1027875 h 1027875"/>
              <a:gd name="connsiteX5" fmla="*/ 3158 w 10668871"/>
              <a:gd name="connsiteY5" fmla="*/ 683957 h 1027875"/>
              <a:gd name="connsiteX6" fmla="*/ 0 w 10668871"/>
              <a:gd name="connsiteY6" fmla="*/ 0 h 1027875"/>
              <a:gd name="connsiteX0" fmla="*/ 0 w 10662015"/>
              <a:gd name="connsiteY0" fmla="*/ 0 h 1027875"/>
              <a:gd name="connsiteX1" fmla="*/ 10661901 w 10662015"/>
              <a:gd name="connsiteY1" fmla="*/ 5826 h 1027875"/>
              <a:gd name="connsiteX2" fmla="*/ 10632772 w 10662015"/>
              <a:gd name="connsiteY2" fmla="*/ 684236 h 1027875"/>
              <a:gd name="connsiteX3" fmla="*/ 1140598 w 10662015"/>
              <a:gd name="connsiteY3" fmla="*/ 686290 h 1027875"/>
              <a:gd name="connsiteX4" fmla="*/ 560675 w 10662015"/>
              <a:gd name="connsiteY4" fmla="*/ 1027875 h 1027875"/>
              <a:gd name="connsiteX5" fmla="*/ 3158 w 10662015"/>
              <a:gd name="connsiteY5" fmla="*/ 683957 h 1027875"/>
              <a:gd name="connsiteX6" fmla="*/ 0 w 10662015"/>
              <a:gd name="connsiteY6" fmla="*/ 0 h 1027875"/>
              <a:gd name="connsiteX0" fmla="*/ 0 w 10632772"/>
              <a:gd name="connsiteY0" fmla="*/ 0 h 1027875"/>
              <a:gd name="connsiteX1" fmla="*/ 10616776 w 10632772"/>
              <a:gd name="connsiteY1" fmla="*/ 559150 h 1027875"/>
              <a:gd name="connsiteX2" fmla="*/ 10632772 w 10632772"/>
              <a:gd name="connsiteY2" fmla="*/ 684236 h 1027875"/>
              <a:gd name="connsiteX3" fmla="*/ 1140598 w 10632772"/>
              <a:gd name="connsiteY3" fmla="*/ 686290 h 1027875"/>
              <a:gd name="connsiteX4" fmla="*/ 560675 w 10632772"/>
              <a:gd name="connsiteY4" fmla="*/ 1027875 h 1027875"/>
              <a:gd name="connsiteX5" fmla="*/ 3158 w 10632772"/>
              <a:gd name="connsiteY5" fmla="*/ 683957 h 1027875"/>
              <a:gd name="connsiteX6" fmla="*/ 0 w 10632772"/>
              <a:gd name="connsiteY6" fmla="*/ 0 h 1027875"/>
              <a:gd name="connsiteX0" fmla="*/ 5867 w 10629614"/>
              <a:gd name="connsiteY0" fmla="*/ 12316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5867 w 10629614"/>
              <a:gd name="connsiteY6" fmla="*/ 12316 h 468725"/>
              <a:gd name="connsiteX0" fmla="*/ 0 w 10636382"/>
              <a:gd name="connsiteY0" fmla="*/ 12316 h 468725"/>
              <a:gd name="connsiteX1" fmla="*/ 10620386 w 10636382"/>
              <a:gd name="connsiteY1" fmla="*/ 0 h 468725"/>
              <a:gd name="connsiteX2" fmla="*/ 10636382 w 10636382"/>
              <a:gd name="connsiteY2" fmla="*/ 125086 h 468725"/>
              <a:gd name="connsiteX3" fmla="*/ 1144208 w 10636382"/>
              <a:gd name="connsiteY3" fmla="*/ 127140 h 468725"/>
              <a:gd name="connsiteX4" fmla="*/ 564285 w 10636382"/>
              <a:gd name="connsiteY4" fmla="*/ 468725 h 468725"/>
              <a:gd name="connsiteX5" fmla="*/ 6768 w 10636382"/>
              <a:gd name="connsiteY5" fmla="*/ 124807 h 468725"/>
              <a:gd name="connsiteX6" fmla="*/ 0 w 10636382"/>
              <a:gd name="connsiteY6" fmla="*/ 12316 h 468725"/>
              <a:gd name="connsiteX0" fmla="*/ 239608 w 10629614"/>
              <a:gd name="connsiteY0" fmla="*/ 21841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239608 w 10629614"/>
              <a:gd name="connsiteY6" fmla="*/ 21841 h 468725"/>
              <a:gd name="connsiteX0" fmla="*/ 239608 w 10629614"/>
              <a:gd name="connsiteY0" fmla="*/ 21841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239608 w 10629614"/>
              <a:gd name="connsiteY6" fmla="*/ 21841 h 468725"/>
              <a:gd name="connsiteX0" fmla="*/ 0 w 10630065"/>
              <a:gd name="connsiteY0" fmla="*/ 2791 h 468725"/>
              <a:gd name="connsiteX1" fmla="*/ 10614069 w 10630065"/>
              <a:gd name="connsiteY1" fmla="*/ 0 h 468725"/>
              <a:gd name="connsiteX2" fmla="*/ 10630065 w 10630065"/>
              <a:gd name="connsiteY2" fmla="*/ 125086 h 468725"/>
              <a:gd name="connsiteX3" fmla="*/ 1137891 w 10630065"/>
              <a:gd name="connsiteY3" fmla="*/ 127140 h 468725"/>
              <a:gd name="connsiteX4" fmla="*/ 557968 w 10630065"/>
              <a:gd name="connsiteY4" fmla="*/ 468725 h 468725"/>
              <a:gd name="connsiteX5" fmla="*/ 451 w 10630065"/>
              <a:gd name="connsiteY5" fmla="*/ 124807 h 468725"/>
              <a:gd name="connsiteX6" fmla="*/ 0 w 10630065"/>
              <a:gd name="connsiteY6" fmla="*/ 2791 h 468725"/>
              <a:gd name="connsiteX0" fmla="*/ 0 w 10630065"/>
              <a:gd name="connsiteY0" fmla="*/ 2791 h 468725"/>
              <a:gd name="connsiteX1" fmla="*/ 10614069 w 10630065"/>
              <a:gd name="connsiteY1" fmla="*/ 0 h 468725"/>
              <a:gd name="connsiteX2" fmla="*/ 10630065 w 10630065"/>
              <a:gd name="connsiteY2" fmla="*/ 125086 h 468725"/>
              <a:gd name="connsiteX3" fmla="*/ 1137891 w 10630065"/>
              <a:gd name="connsiteY3" fmla="*/ 127140 h 468725"/>
              <a:gd name="connsiteX4" fmla="*/ 557968 w 10630065"/>
              <a:gd name="connsiteY4" fmla="*/ 468725 h 468725"/>
              <a:gd name="connsiteX5" fmla="*/ 451 w 10630065"/>
              <a:gd name="connsiteY5" fmla="*/ 124807 h 468725"/>
              <a:gd name="connsiteX6" fmla="*/ 0 w 10630065"/>
              <a:gd name="connsiteY6"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451 w 10630556"/>
              <a:gd name="connsiteY5" fmla="*/ 124807 h 468725"/>
              <a:gd name="connsiteX6" fmla="*/ 0 w 10630556"/>
              <a:gd name="connsiteY6"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782750 w 11413306"/>
              <a:gd name="connsiteY0" fmla="*/ 2791 h 468725"/>
              <a:gd name="connsiteX1" fmla="*/ 11412612 w 11413306"/>
              <a:gd name="connsiteY1" fmla="*/ 0 h 468725"/>
              <a:gd name="connsiteX2" fmla="*/ 11412815 w 11413306"/>
              <a:gd name="connsiteY2" fmla="*/ 125086 h 468725"/>
              <a:gd name="connsiteX3" fmla="*/ 1920641 w 11413306"/>
              <a:gd name="connsiteY3" fmla="*/ 127140 h 468725"/>
              <a:gd name="connsiteX4" fmla="*/ 1340718 w 11413306"/>
              <a:gd name="connsiteY4" fmla="*/ 468725 h 468725"/>
              <a:gd name="connsiteX5" fmla="*/ 858696 w 11413306"/>
              <a:gd name="connsiteY5" fmla="*/ 125867 h 468725"/>
              <a:gd name="connsiteX6" fmla="*/ 782750 w 11413306"/>
              <a:gd name="connsiteY6" fmla="*/ 2791 h 468725"/>
              <a:gd name="connsiteX0" fmla="*/ 802813 w 11357561"/>
              <a:gd name="connsiteY0" fmla="*/ 2791 h 468725"/>
              <a:gd name="connsiteX1" fmla="*/ 11356867 w 11357561"/>
              <a:gd name="connsiteY1" fmla="*/ 0 h 468725"/>
              <a:gd name="connsiteX2" fmla="*/ 11357070 w 11357561"/>
              <a:gd name="connsiteY2" fmla="*/ 125086 h 468725"/>
              <a:gd name="connsiteX3" fmla="*/ 1864896 w 11357561"/>
              <a:gd name="connsiteY3" fmla="*/ 127140 h 468725"/>
              <a:gd name="connsiteX4" fmla="*/ 1284973 w 11357561"/>
              <a:gd name="connsiteY4" fmla="*/ 468725 h 468725"/>
              <a:gd name="connsiteX5" fmla="*/ 802951 w 11357561"/>
              <a:gd name="connsiteY5" fmla="*/ 125867 h 468725"/>
              <a:gd name="connsiteX6" fmla="*/ 802813 w 11357561"/>
              <a:gd name="connsiteY6" fmla="*/ 2791 h 468725"/>
              <a:gd name="connsiteX0" fmla="*/ 341552 w 10896300"/>
              <a:gd name="connsiteY0" fmla="*/ 2791 h 468725"/>
              <a:gd name="connsiteX1" fmla="*/ 10895606 w 10896300"/>
              <a:gd name="connsiteY1" fmla="*/ 0 h 468725"/>
              <a:gd name="connsiteX2" fmla="*/ 10895809 w 10896300"/>
              <a:gd name="connsiteY2" fmla="*/ 125086 h 468725"/>
              <a:gd name="connsiteX3" fmla="*/ 1403635 w 10896300"/>
              <a:gd name="connsiteY3" fmla="*/ 127140 h 468725"/>
              <a:gd name="connsiteX4" fmla="*/ 823712 w 10896300"/>
              <a:gd name="connsiteY4" fmla="*/ 468725 h 468725"/>
              <a:gd name="connsiteX5" fmla="*/ 341690 w 10896300"/>
              <a:gd name="connsiteY5" fmla="*/ 125867 h 468725"/>
              <a:gd name="connsiteX6" fmla="*/ 341552 w 10896300"/>
              <a:gd name="connsiteY6" fmla="*/ 2791 h 468725"/>
              <a:gd name="connsiteX0" fmla="*/ 41143 w 10595891"/>
              <a:gd name="connsiteY0" fmla="*/ 2791 h 468725"/>
              <a:gd name="connsiteX1" fmla="*/ 10595197 w 10595891"/>
              <a:gd name="connsiteY1" fmla="*/ 0 h 468725"/>
              <a:gd name="connsiteX2" fmla="*/ 10595400 w 10595891"/>
              <a:gd name="connsiteY2" fmla="*/ 125086 h 468725"/>
              <a:gd name="connsiteX3" fmla="*/ 1103226 w 10595891"/>
              <a:gd name="connsiteY3" fmla="*/ 127140 h 468725"/>
              <a:gd name="connsiteX4" fmla="*/ 523303 w 10595891"/>
              <a:gd name="connsiteY4" fmla="*/ 468725 h 468725"/>
              <a:gd name="connsiteX5" fmla="*/ 41281 w 10595891"/>
              <a:gd name="connsiteY5" fmla="*/ 125867 h 468725"/>
              <a:gd name="connsiteX6" fmla="*/ 41143 w 1059589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44066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44066 h 468725"/>
              <a:gd name="connsiteX0" fmla="*/ 433 w 10554690"/>
              <a:gd name="connsiteY0" fmla="*/ 5966 h 430625"/>
              <a:gd name="connsiteX1" fmla="*/ 10551351 w 10554690"/>
              <a:gd name="connsiteY1" fmla="*/ 0 h 430625"/>
              <a:gd name="connsiteX2" fmla="*/ 10554690 w 10554690"/>
              <a:gd name="connsiteY2" fmla="*/ 86986 h 430625"/>
              <a:gd name="connsiteX3" fmla="*/ 1062516 w 10554690"/>
              <a:gd name="connsiteY3" fmla="*/ 89040 h 430625"/>
              <a:gd name="connsiteX4" fmla="*/ 482593 w 10554690"/>
              <a:gd name="connsiteY4" fmla="*/ 430625 h 430625"/>
              <a:gd name="connsiteX5" fmla="*/ 571 w 10554690"/>
              <a:gd name="connsiteY5" fmla="*/ 101571 h 430625"/>
              <a:gd name="connsiteX6" fmla="*/ 433 w 10554690"/>
              <a:gd name="connsiteY6" fmla="*/ 5966 h 430625"/>
              <a:gd name="connsiteX0" fmla="*/ 433 w 10554690"/>
              <a:gd name="connsiteY0" fmla="*/ 5966 h 427450"/>
              <a:gd name="connsiteX1" fmla="*/ 10551351 w 10554690"/>
              <a:gd name="connsiteY1" fmla="*/ 0 h 427450"/>
              <a:gd name="connsiteX2" fmla="*/ 10554690 w 10554690"/>
              <a:gd name="connsiteY2" fmla="*/ 86986 h 427450"/>
              <a:gd name="connsiteX3" fmla="*/ 1062516 w 10554690"/>
              <a:gd name="connsiteY3" fmla="*/ 89040 h 427450"/>
              <a:gd name="connsiteX4" fmla="*/ 482593 w 10554690"/>
              <a:gd name="connsiteY4" fmla="*/ 427450 h 427450"/>
              <a:gd name="connsiteX5" fmla="*/ 571 w 10554690"/>
              <a:gd name="connsiteY5" fmla="*/ 101571 h 427450"/>
              <a:gd name="connsiteX6" fmla="*/ 433 w 10554690"/>
              <a:gd name="connsiteY6" fmla="*/ 5966 h 427450"/>
              <a:gd name="connsiteX0" fmla="*/ 433 w 10554690"/>
              <a:gd name="connsiteY0" fmla="*/ 5966 h 427450"/>
              <a:gd name="connsiteX1" fmla="*/ 10551351 w 10554690"/>
              <a:gd name="connsiteY1" fmla="*/ 0 h 427450"/>
              <a:gd name="connsiteX2" fmla="*/ 10554690 w 10554690"/>
              <a:gd name="connsiteY2" fmla="*/ 86986 h 427450"/>
              <a:gd name="connsiteX3" fmla="*/ 10274940 w 10554690"/>
              <a:gd name="connsiteY3" fmla="*/ 87717 h 427450"/>
              <a:gd name="connsiteX4" fmla="*/ 1062516 w 10554690"/>
              <a:gd name="connsiteY4" fmla="*/ 89040 h 427450"/>
              <a:gd name="connsiteX5" fmla="*/ 482593 w 10554690"/>
              <a:gd name="connsiteY5" fmla="*/ 427450 h 427450"/>
              <a:gd name="connsiteX6" fmla="*/ 571 w 10554690"/>
              <a:gd name="connsiteY6" fmla="*/ 101571 h 427450"/>
              <a:gd name="connsiteX7" fmla="*/ 433 w 10554690"/>
              <a:gd name="connsiteY7" fmla="*/ 5966 h 427450"/>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60438 h 481922"/>
              <a:gd name="connsiteX1" fmla="*/ 10551351 w 10554691"/>
              <a:gd name="connsiteY1" fmla="*/ 54472 h 481922"/>
              <a:gd name="connsiteX2" fmla="*/ 10554691 w 10554691"/>
              <a:gd name="connsiteY2" fmla="*/ 49383 h 481922"/>
              <a:gd name="connsiteX3" fmla="*/ 10274940 w 10554691"/>
              <a:gd name="connsiteY3" fmla="*/ 142189 h 481922"/>
              <a:gd name="connsiteX4" fmla="*/ 1062516 w 10554691"/>
              <a:gd name="connsiteY4" fmla="*/ 143512 h 481922"/>
              <a:gd name="connsiteX5" fmla="*/ 482593 w 10554691"/>
              <a:gd name="connsiteY5" fmla="*/ 481922 h 481922"/>
              <a:gd name="connsiteX6" fmla="*/ 571 w 10554691"/>
              <a:gd name="connsiteY6" fmla="*/ 156043 h 481922"/>
              <a:gd name="connsiteX7" fmla="*/ 433 w 10554691"/>
              <a:gd name="connsiteY7" fmla="*/ 60438 h 481922"/>
              <a:gd name="connsiteX0" fmla="*/ 433 w 11661532"/>
              <a:gd name="connsiteY0" fmla="*/ 5966 h 427450"/>
              <a:gd name="connsiteX1" fmla="*/ 10551351 w 11661532"/>
              <a:gd name="connsiteY1" fmla="*/ 0 h 427450"/>
              <a:gd name="connsiteX2" fmla="*/ 10274940 w 11661532"/>
              <a:gd name="connsiteY2" fmla="*/ 87717 h 427450"/>
              <a:gd name="connsiteX3" fmla="*/ 1062516 w 11661532"/>
              <a:gd name="connsiteY3" fmla="*/ 89040 h 427450"/>
              <a:gd name="connsiteX4" fmla="*/ 482593 w 11661532"/>
              <a:gd name="connsiteY4" fmla="*/ 427450 h 427450"/>
              <a:gd name="connsiteX5" fmla="*/ 571 w 11661532"/>
              <a:gd name="connsiteY5" fmla="*/ 101571 h 427450"/>
              <a:gd name="connsiteX6" fmla="*/ 433 w 11661532"/>
              <a:gd name="connsiteY6" fmla="*/ 5966 h 427450"/>
              <a:gd name="connsiteX0" fmla="*/ 433 w 11071037"/>
              <a:gd name="connsiteY0" fmla="*/ 6015 h 427499"/>
              <a:gd name="connsiteX1" fmla="*/ 10551351 w 11071037"/>
              <a:gd name="connsiteY1" fmla="*/ 49 h 427499"/>
              <a:gd name="connsiteX2" fmla="*/ 10274940 w 11071037"/>
              <a:gd name="connsiteY2" fmla="*/ 87766 h 427499"/>
              <a:gd name="connsiteX3" fmla="*/ 1062516 w 11071037"/>
              <a:gd name="connsiteY3" fmla="*/ 89089 h 427499"/>
              <a:gd name="connsiteX4" fmla="*/ 482593 w 11071037"/>
              <a:gd name="connsiteY4" fmla="*/ 427499 h 427499"/>
              <a:gd name="connsiteX5" fmla="*/ 571 w 11071037"/>
              <a:gd name="connsiteY5" fmla="*/ 101620 h 427499"/>
              <a:gd name="connsiteX6" fmla="*/ 433 w 11071037"/>
              <a:gd name="connsiteY6" fmla="*/ 6015 h 427499"/>
              <a:gd name="connsiteX0" fmla="*/ 433 w 11057538"/>
              <a:gd name="connsiteY0" fmla="*/ 5966 h 427450"/>
              <a:gd name="connsiteX1" fmla="*/ 10551351 w 11057538"/>
              <a:gd name="connsiteY1" fmla="*/ 0 h 427450"/>
              <a:gd name="connsiteX2" fmla="*/ 10274940 w 11057538"/>
              <a:gd name="connsiteY2" fmla="*/ 87717 h 427450"/>
              <a:gd name="connsiteX3" fmla="*/ 1062516 w 11057538"/>
              <a:gd name="connsiteY3" fmla="*/ 89040 h 427450"/>
              <a:gd name="connsiteX4" fmla="*/ 482593 w 11057538"/>
              <a:gd name="connsiteY4" fmla="*/ 427450 h 427450"/>
              <a:gd name="connsiteX5" fmla="*/ 571 w 11057538"/>
              <a:gd name="connsiteY5" fmla="*/ 101571 h 427450"/>
              <a:gd name="connsiteX6" fmla="*/ 433 w 11057538"/>
              <a:gd name="connsiteY6" fmla="*/ 5966 h 427450"/>
              <a:gd name="connsiteX0" fmla="*/ 433 w 10551351"/>
              <a:gd name="connsiteY0" fmla="*/ 5966 h 427450"/>
              <a:gd name="connsiteX1" fmla="*/ 10551351 w 10551351"/>
              <a:gd name="connsiteY1" fmla="*/ 0 h 427450"/>
              <a:gd name="connsiteX2" fmla="*/ 10274940 w 10551351"/>
              <a:gd name="connsiteY2" fmla="*/ 87717 h 427450"/>
              <a:gd name="connsiteX3" fmla="*/ 1062516 w 10551351"/>
              <a:gd name="connsiteY3" fmla="*/ 89040 h 427450"/>
              <a:gd name="connsiteX4" fmla="*/ 482593 w 10551351"/>
              <a:gd name="connsiteY4" fmla="*/ 427450 h 427450"/>
              <a:gd name="connsiteX5" fmla="*/ 571 w 10551351"/>
              <a:gd name="connsiteY5" fmla="*/ 101571 h 427450"/>
              <a:gd name="connsiteX6" fmla="*/ 433 w 10551351"/>
              <a:gd name="connsiteY6" fmla="*/ 5966 h 427450"/>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0 w 11177990"/>
              <a:gd name="connsiteY0" fmla="*/ 2791 h 341725"/>
              <a:gd name="connsiteX1" fmla="*/ 11177990 w 11177990"/>
              <a:gd name="connsiteY1" fmla="*/ 0 h 341725"/>
              <a:gd name="connsiteX2" fmla="*/ 10901579 w 11177990"/>
              <a:gd name="connsiteY2" fmla="*/ 87717 h 341725"/>
              <a:gd name="connsiteX3" fmla="*/ 1689155 w 11177990"/>
              <a:gd name="connsiteY3" fmla="*/ 89040 h 341725"/>
              <a:gd name="connsiteX4" fmla="*/ 1109232 w 11177990"/>
              <a:gd name="connsiteY4" fmla="*/ 341725 h 341725"/>
              <a:gd name="connsiteX5" fmla="*/ 627210 w 11177990"/>
              <a:gd name="connsiteY5" fmla="*/ 101571 h 341725"/>
              <a:gd name="connsiteX6" fmla="*/ 0 w 11177990"/>
              <a:gd name="connsiteY6" fmla="*/ 2791 h 341725"/>
              <a:gd name="connsiteX0" fmla="*/ 780014 w 11958004"/>
              <a:gd name="connsiteY0" fmla="*/ 2791 h 341725"/>
              <a:gd name="connsiteX1" fmla="*/ 11958004 w 11958004"/>
              <a:gd name="connsiteY1" fmla="*/ 0 h 341725"/>
              <a:gd name="connsiteX2" fmla="*/ 11681593 w 11958004"/>
              <a:gd name="connsiteY2" fmla="*/ 87717 h 341725"/>
              <a:gd name="connsiteX3" fmla="*/ 2469169 w 11958004"/>
              <a:gd name="connsiteY3" fmla="*/ 89040 h 341725"/>
              <a:gd name="connsiteX4" fmla="*/ 1889246 w 11958004"/>
              <a:gd name="connsiteY4" fmla="*/ 341725 h 341725"/>
              <a:gd name="connsiteX5" fmla="*/ 1407224 w 11958004"/>
              <a:gd name="connsiteY5" fmla="*/ 101571 h 341725"/>
              <a:gd name="connsiteX6" fmla="*/ 998158 w 11958004"/>
              <a:gd name="connsiteY6" fmla="*/ 40093 h 341725"/>
              <a:gd name="connsiteX7" fmla="*/ 780014 w 11958004"/>
              <a:gd name="connsiteY7" fmla="*/ 2791 h 341725"/>
              <a:gd name="connsiteX0" fmla="*/ 758495 w 11936485"/>
              <a:gd name="connsiteY0" fmla="*/ 2791 h 341725"/>
              <a:gd name="connsiteX1" fmla="*/ 11936485 w 11936485"/>
              <a:gd name="connsiteY1" fmla="*/ 0 h 341725"/>
              <a:gd name="connsiteX2" fmla="*/ 11660074 w 11936485"/>
              <a:gd name="connsiteY2" fmla="*/ 87717 h 341725"/>
              <a:gd name="connsiteX3" fmla="*/ 2447650 w 11936485"/>
              <a:gd name="connsiteY3" fmla="*/ 89040 h 341725"/>
              <a:gd name="connsiteX4" fmla="*/ 1867727 w 11936485"/>
              <a:gd name="connsiteY4" fmla="*/ 341725 h 341725"/>
              <a:gd name="connsiteX5" fmla="*/ 1385705 w 11936485"/>
              <a:gd name="connsiteY5" fmla="*/ 101571 h 341725"/>
              <a:gd name="connsiteX6" fmla="*/ 976639 w 11936485"/>
              <a:gd name="connsiteY6" fmla="*/ 40093 h 341725"/>
              <a:gd name="connsiteX7" fmla="*/ 758495 w 11936485"/>
              <a:gd name="connsiteY7" fmla="*/ 2791 h 341725"/>
              <a:gd name="connsiteX0" fmla="*/ 0 w 11177990"/>
              <a:gd name="connsiteY0" fmla="*/ 2791 h 341725"/>
              <a:gd name="connsiteX1" fmla="*/ 11177990 w 11177990"/>
              <a:gd name="connsiteY1" fmla="*/ 0 h 341725"/>
              <a:gd name="connsiteX2" fmla="*/ 10901579 w 11177990"/>
              <a:gd name="connsiteY2" fmla="*/ 87717 h 341725"/>
              <a:gd name="connsiteX3" fmla="*/ 1689155 w 11177990"/>
              <a:gd name="connsiteY3" fmla="*/ 89040 h 341725"/>
              <a:gd name="connsiteX4" fmla="*/ 1109232 w 11177990"/>
              <a:gd name="connsiteY4" fmla="*/ 341725 h 341725"/>
              <a:gd name="connsiteX5" fmla="*/ 627210 w 11177990"/>
              <a:gd name="connsiteY5" fmla="*/ 101571 h 341725"/>
              <a:gd name="connsiteX6" fmla="*/ 218144 w 11177990"/>
              <a:gd name="connsiteY6" fmla="*/ 40093 h 341725"/>
              <a:gd name="connsiteX7" fmla="*/ 0 w 11177990"/>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103593 h 341725"/>
              <a:gd name="connsiteX7" fmla="*/ 1331 w 11179321"/>
              <a:gd name="connsiteY7" fmla="*/ 2791 h 341725"/>
              <a:gd name="connsiteX0" fmla="*/ 1331 w 11179321"/>
              <a:gd name="connsiteY0" fmla="*/ 2791 h 341725"/>
              <a:gd name="connsiteX1" fmla="*/ 11179321 w 11179321"/>
              <a:gd name="connsiteY1" fmla="*/ 0 h 341725"/>
              <a:gd name="connsiteX2" fmla="*/ 10567427 w 11179321"/>
              <a:gd name="connsiteY2" fmla="*/ 90892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103593 h 341725"/>
              <a:gd name="connsiteX7" fmla="*/ 1331 w 11179321"/>
              <a:gd name="connsiteY7" fmla="*/ 2791 h 341725"/>
              <a:gd name="connsiteX0" fmla="*/ 1331 w 10600099"/>
              <a:gd name="connsiteY0" fmla="*/ 2791 h 341725"/>
              <a:gd name="connsiteX1" fmla="*/ 10561656 w 10600099"/>
              <a:gd name="connsiteY1" fmla="*/ 0 h 341725"/>
              <a:gd name="connsiteX2" fmla="*/ 10567427 w 10600099"/>
              <a:gd name="connsiteY2" fmla="*/ 90892 h 341725"/>
              <a:gd name="connsiteX3" fmla="*/ 1690486 w 10600099"/>
              <a:gd name="connsiteY3" fmla="*/ 89040 h 341725"/>
              <a:gd name="connsiteX4" fmla="*/ 1110563 w 10600099"/>
              <a:gd name="connsiteY4" fmla="*/ 341725 h 341725"/>
              <a:gd name="connsiteX5" fmla="*/ 628541 w 10600099"/>
              <a:gd name="connsiteY5" fmla="*/ 101571 h 341725"/>
              <a:gd name="connsiteX6" fmla="*/ 0 w 10600099"/>
              <a:gd name="connsiteY6" fmla="*/ 103593 h 341725"/>
              <a:gd name="connsiteX7" fmla="*/ 1331 w 10600099"/>
              <a:gd name="connsiteY7" fmla="*/ 2791 h 341725"/>
              <a:gd name="connsiteX0" fmla="*/ 1331 w 10567427"/>
              <a:gd name="connsiteY0" fmla="*/ 2791 h 341725"/>
              <a:gd name="connsiteX1" fmla="*/ 10561656 w 10567427"/>
              <a:gd name="connsiteY1" fmla="*/ 0 h 341725"/>
              <a:gd name="connsiteX2" fmla="*/ 10567427 w 10567427"/>
              <a:gd name="connsiteY2" fmla="*/ 90892 h 341725"/>
              <a:gd name="connsiteX3" fmla="*/ 1690486 w 10567427"/>
              <a:gd name="connsiteY3" fmla="*/ 89040 h 341725"/>
              <a:gd name="connsiteX4" fmla="*/ 1110563 w 10567427"/>
              <a:gd name="connsiteY4" fmla="*/ 341725 h 341725"/>
              <a:gd name="connsiteX5" fmla="*/ 628541 w 10567427"/>
              <a:gd name="connsiteY5" fmla="*/ 101571 h 341725"/>
              <a:gd name="connsiteX6" fmla="*/ 0 w 10567427"/>
              <a:gd name="connsiteY6" fmla="*/ 103593 h 341725"/>
              <a:gd name="connsiteX7" fmla="*/ 1331 w 10567427"/>
              <a:gd name="connsiteY7" fmla="*/ 2791 h 341725"/>
              <a:gd name="connsiteX0" fmla="*/ 1331 w 10561687"/>
              <a:gd name="connsiteY0" fmla="*/ 2791 h 341725"/>
              <a:gd name="connsiteX1" fmla="*/ 10561656 w 10561687"/>
              <a:gd name="connsiteY1" fmla="*/ 0 h 341725"/>
              <a:gd name="connsiteX2" fmla="*/ 10561157 w 10561687"/>
              <a:gd name="connsiteY2" fmla="*/ 90892 h 341725"/>
              <a:gd name="connsiteX3" fmla="*/ 1690486 w 10561687"/>
              <a:gd name="connsiteY3" fmla="*/ 89040 h 341725"/>
              <a:gd name="connsiteX4" fmla="*/ 1110563 w 10561687"/>
              <a:gd name="connsiteY4" fmla="*/ 341725 h 341725"/>
              <a:gd name="connsiteX5" fmla="*/ 628541 w 10561687"/>
              <a:gd name="connsiteY5" fmla="*/ 101571 h 341725"/>
              <a:gd name="connsiteX6" fmla="*/ 0 w 10561687"/>
              <a:gd name="connsiteY6" fmla="*/ 103593 h 341725"/>
              <a:gd name="connsiteX7" fmla="*/ 1331 w 10561687"/>
              <a:gd name="connsiteY7" fmla="*/ 2791 h 341725"/>
              <a:gd name="connsiteX0" fmla="*/ 1331 w 10562072"/>
              <a:gd name="connsiteY0" fmla="*/ 2791 h 341725"/>
              <a:gd name="connsiteX1" fmla="*/ 10561656 w 10562072"/>
              <a:gd name="connsiteY1" fmla="*/ 0 h 341725"/>
              <a:gd name="connsiteX2" fmla="*/ 10561157 w 10562072"/>
              <a:gd name="connsiteY2" fmla="*/ 90892 h 341725"/>
              <a:gd name="connsiteX3" fmla="*/ 1690486 w 10562072"/>
              <a:gd name="connsiteY3" fmla="*/ 89040 h 341725"/>
              <a:gd name="connsiteX4" fmla="*/ 1110563 w 10562072"/>
              <a:gd name="connsiteY4" fmla="*/ 341725 h 341725"/>
              <a:gd name="connsiteX5" fmla="*/ 628541 w 10562072"/>
              <a:gd name="connsiteY5" fmla="*/ 101571 h 341725"/>
              <a:gd name="connsiteX6" fmla="*/ 0 w 10562072"/>
              <a:gd name="connsiteY6" fmla="*/ 103593 h 341725"/>
              <a:gd name="connsiteX7" fmla="*/ 1331 w 10562072"/>
              <a:gd name="connsiteY7" fmla="*/ 2791 h 341725"/>
              <a:gd name="connsiteX0" fmla="*/ 1331 w 10562072"/>
              <a:gd name="connsiteY0" fmla="*/ 2791 h 887696"/>
              <a:gd name="connsiteX1" fmla="*/ 10561656 w 10562072"/>
              <a:gd name="connsiteY1" fmla="*/ 0 h 887696"/>
              <a:gd name="connsiteX2" fmla="*/ 10561157 w 10562072"/>
              <a:gd name="connsiteY2" fmla="*/ 90892 h 887696"/>
              <a:gd name="connsiteX3" fmla="*/ 1690486 w 10562072"/>
              <a:gd name="connsiteY3" fmla="*/ 89040 h 887696"/>
              <a:gd name="connsiteX4" fmla="*/ 1180889 w 10562072"/>
              <a:gd name="connsiteY4" fmla="*/ 887696 h 887696"/>
              <a:gd name="connsiteX5" fmla="*/ 628541 w 10562072"/>
              <a:gd name="connsiteY5" fmla="*/ 101571 h 887696"/>
              <a:gd name="connsiteX6" fmla="*/ 0 w 10562072"/>
              <a:gd name="connsiteY6" fmla="*/ 103593 h 887696"/>
              <a:gd name="connsiteX7" fmla="*/ 1331 w 10562072"/>
              <a:gd name="connsiteY7"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628541 w 10562072"/>
              <a:gd name="connsiteY5" fmla="*/ 101571 h 887696"/>
              <a:gd name="connsiteX6" fmla="*/ 0 w 10562072"/>
              <a:gd name="connsiteY6" fmla="*/ 103593 h 887696"/>
              <a:gd name="connsiteX7" fmla="*/ 1331 w 10562072"/>
              <a:gd name="connsiteY7" fmla="*/ 2791 h 887696"/>
              <a:gd name="connsiteX0" fmla="*/ 1331 w 10562072"/>
              <a:gd name="connsiteY0" fmla="*/ 2791 h 887702"/>
              <a:gd name="connsiteX1" fmla="*/ 10561656 w 10562072"/>
              <a:gd name="connsiteY1" fmla="*/ 0 h 887702"/>
              <a:gd name="connsiteX2" fmla="*/ 10561157 w 10562072"/>
              <a:gd name="connsiteY2" fmla="*/ 90892 h 887702"/>
              <a:gd name="connsiteX3" fmla="*/ 2317558 w 10562072"/>
              <a:gd name="connsiteY3" fmla="*/ 89040 h 887702"/>
              <a:gd name="connsiteX4" fmla="*/ 1180889 w 10562072"/>
              <a:gd name="connsiteY4" fmla="*/ 887696 h 887702"/>
              <a:gd name="connsiteX5" fmla="*/ 0 w 10562072"/>
              <a:gd name="connsiteY5" fmla="*/ 103593 h 887702"/>
              <a:gd name="connsiteX6" fmla="*/ 1331 w 10562072"/>
              <a:gd name="connsiteY6" fmla="*/ 2791 h 887702"/>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0 w 10568342"/>
              <a:gd name="connsiteY0" fmla="*/ 0 h 2916892"/>
              <a:gd name="connsiteX1" fmla="*/ 10567926 w 10568342"/>
              <a:gd name="connsiteY1" fmla="*/ 2029196 h 2916892"/>
              <a:gd name="connsiteX2" fmla="*/ 10567427 w 10568342"/>
              <a:gd name="connsiteY2" fmla="*/ 2120088 h 2916892"/>
              <a:gd name="connsiteX3" fmla="*/ 2323828 w 10568342"/>
              <a:gd name="connsiteY3" fmla="*/ 2118236 h 2916892"/>
              <a:gd name="connsiteX4" fmla="*/ 1187159 w 10568342"/>
              <a:gd name="connsiteY4" fmla="*/ 2916892 h 2916892"/>
              <a:gd name="connsiteX5" fmla="*/ 6270 w 10568342"/>
              <a:gd name="connsiteY5" fmla="*/ 2132789 h 2916892"/>
              <a:gd name="connsiteX6" fmla="*/ 0 w 10568342"/>
              <a:gd name="connsiteY6" fmla="*/ 0 h 2916892"/>
              <a:gd name="connsiteX0" fmla="*/ 0 w 10575943"/>
              <a:gd name="connsiteY0" fmla="*/ 0 h 2955377"/>
              <a:gd name="connsiteX1" fmla="*/ 10575527 w 10575943"/>
              <a:gd name="connsiteY1" fmla="*/ 2067681 h 2955377"/>
              <a:gd name="connsiteX2" fmla="*/ 10575028 w 10575943"/>
              <a:gd name="connsiteY2" fmla="*/ 2158573 h 2955377"/>
              <a:gd name="connsiteX3" fmla="*/ 2331429 w 10575943"/>
              <a:gd name="connsiteY3" fmla="*/ 2156721 h 2955377"/>
              <a:gd name="connsiteX4" fmla="*/ 1194760 w 10575943"/>
              <a:gd name="connsiteY4" fmla="*/ 2955377 h 2955377"/>
              <a:gd name="connsiteX5" fmla="*/ 13871 w 10575943"/>
              <a:gd name="connsiteY5" fmla="*/ 2171274 h 2955377"/>
              <a:gd name="connsiteX6" fmla="*/ 0 w 10575943"/>
              <a:gd name="connsiteY6" fmla="*/ 0 h 2955377"/>
              <a:gd name="connsiteX0" fmla="*/ 267371 w 10562072"/>
              <a:gd name="connsiteY0" fmla="*/ 0 h 2685985"/>
              <a:gd name="connsiteX1" fmla="*/ 10561656 w 10562072"/>
              <a:gd name="connsiteY1" fmla="*/ 1798289 h 2685985"/>
              <a:gd name="connsiteX2" fmla="*/ 10561157 w 10562072"/>
              <a:gd name="connsiteY2" fmla="*/ 1889181 h 2685985"/>
              <a:gd name="connsiteX3" fmla="*/ 2317558 w 10562072"/>
              <a:gd name="connsiteY3" fmla="*/ 1887329 h 2685985"/>
              <a:gd name="connsiteX4" fmla="*/ 1180889 w 10562072"/>
              <a:gd name="connsiteY4" fmla="*/ 2685985 h 2685985"/>
              <a:gd name="connsiteX5" fmla="*/ 0 w 10562072"/>
              <a:gd name="connsiteY5" fmla="*/ 1901882 h 2685985"/>
              <a:gd name="connsiteX6" fmla="*/ 267371 w 10562072"/>
              <a:gd name="connsiteY6" fmla="*/ 0 h 2685985"/>
              <a:gd name="connsiteX0" fmla="*/ 1331 w 10562072"/>
              <a:gd name="connsiteY0" fmla="*/ 0 h 2955377"/>
              <a:gd name="connsiteX1" fmla="*/ 10561656 w 10562072"/>
              <a:gd name="connsiteY1" fmla="*/ 2067681 h 2955377"/>
              <a:gd name="connsiteX2" fmla="*/ 10561157 w 10562072"/>
              <a:gd name="connsiteY2" fmla="*/ 2158573 h 2955377"/>
              <a:gd name="connsiteX3" fmla="*/ 2317558 w 10562072"/>
              <a:gd name="connsiteY3" fmla="*/ 2156721 h 2955377"/>
              <a:gd name="connsiteX4" fmla="*/ 1180889 w 10562072"/>
              <a:gd name="connsiteY4" fmla="*/ 2955377 h 2955377"/>
              <a:gd name="connsiteX5" fmla="*/ 0 w 10562072"/>
              <a:gd name="connsiteY5" fmla="*/ 2171274 h 2955377"/>
              <a:gd name="connsiteX6" fmla="*/ 1331 w 10562072"/>
              <a:gd name="connsiteY6" fmla="*/ 0 h 2955377"/>
              <a:gd name="connsiteX0" fmla="*/ 1331 w 10562072"/>
              <a:gd name="connsiteY0" fmla="*/ 2791 h 2958168"/>
              <a:gd name="connsiteX1" fmla="*/ 10561655 w 10562072"/>
              <a:gd name="connsiteY1" fmla="*/ 0 h 2958168"/>
              <a:gd name="connsiteX2" fmla="*/ 10561157 w 10562072"/>
              <a:gd name="connsiteY2" fmla="*/ 2161364 h 2958168"/>
              <a:gd name="connsiteX3" fmla="*/ 2317558 w 10562072"/>
              <a:gd name="connsiteY3" fmla="*/ 2159512 h 2958168"/>
              <a:gd name="connsiteX4" fmla="*/ 1180889 w 10562072"/>
              <a:gd name="connsiteY4" fmla="*/ 2958168 h 2958168"/>
              <a:gd name="connsiteX5" fmla="*/ 0 w 10562072"/>
              <a:gd name="connsiteY5" fmla="*/ 2174065 h 2958168"/>
              <a:gd name="connsiteX6" fmla="*/ 1331 w 10562072"/>
              <a:gd name="connsiteY6" fmla="*/ 2791 h 2958168"/>
              <a:gd name="connsiteX0" fmla="*/ 1331 w 10562072"/>
              <a:gd name="connsiteY0" fmla="*/ 2791 h 2958168"/>
              <a:gd name="connsiteX1" fmla="*/ 10561655 w 10562072"/>
              <a:gd name="connsiteY1" fmla="*/ 0 h 2958168"/>
              <a:gd name="connsiteX2" fmla="*/ 10561157 w 10562072"/>
              <a:gd name="connsiteY2" fmla="*/ 2161364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1657"/>
              <a:gd name="connsiteY0" fmla="*/ 2791 h 2958168"/>
              <a:gd name="connsiteX1" fmla="*/ 10561655 w 10561657"/>
              <a:gd name="connsiteY1" fmla="*/ 0 h 2958168"/>
              <a:gd name="connsiteX2" fmla="*/ 10469943 w 10561657"/>
              <a:gd name="connsiteY2" fmla="*/ 668161 h 2958168"/>
              <a:gd name="connsiteX3" fmla="*/ 9288594 w 10561657"/>
              <a:gd name="connsiteY3" fmla="*/ 2153103 h 2958168"/>
              <a:gd name="connsiteX4" fmla="*/ 2317558 w 10561657"/>
              <a:gd name="connsiteY4" fmla="*/ 2159512 h 2958168"/>
              <a:gd name="connsiteX5" fmla="*/ 1180889 w 10561657"/>
              <a:gd name="connsiteY5" fmla="*/ 2958168 h 2958168"/>
              <a:gd name="connsiteX6" fmla="*/ 0 w 10561657"/>
              <a:gd name="connsiteY6" fmla="*/ 2174065 h 2958168"/>
              <a:gd name="connsiteX7" fmla="*/ 1331 w 10561657"/>
              <a:gd name="connsiteY7" fmla="*/ 2791 h 2958168"/>
              <a:gd name="connsiteX0" fmla="*/ 1331 w 10562072"/>
              <a:gd name="connsiteY0" fmla="*/ 2791 h 2958168"/>
              <a:gd name="connsiteX1" fmla="*/ 10561655 w 10562072"/>
              <a:gd name="connsiteY1" fmla="*/ 0 h 2958168"/>
              <a:gd name="connsiteX2" fmla="*/ 10561157 w 10562072"/>
              <a:gd name="connsiteY2" fmla="*/ 1468641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1655"/>
              <a:gd name="connsiteY0" fmla="*/ 2791 h 2958168"/>
              <a:gd name="connsiteX1" fmla="*/ 10561655 w 10561655"/>
              <a:gd name="connsiteY1" fmla="*/ 0 h 2958168"/>
              <a:gd name="connsiteX2" fmla="*/ 10196302 w 10561655"/>
              <a:gd name="connsiteY2" fmla="*/ 1183855 h 2958168"/>
              <a:gd name="connsiteX3" fmla="*/ 9288594 w 10561655"/>
              <a:gd name="connsiteY3" fmla="*/ 2153103 h 2958168"/>
              <a:gd name="connsiteX4" fmla="*/ 2317558 w 10561655"/>
              <a:gd name="connsiteY4" fmla="*/ 2159512 h 2958168"/>
              <a:gd name="connsiteX5" fmla="*/ 1180889 w 10561655"/>
              <a:gd name="connsiteY5" fmla="*/ 2958168 h 2958168"/>
              <a:gd name="connsiteX6" fmla="*/ 0 w 10561655"/>
              <a:gd name="connsiteY6" fmla="*/ 2174065 h 2958168"/>
              <a:gd name="connsiteX7" fmla="*/ 1331 w 10561655"/>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411"/>
              <a:gd name="connsiteY0" fmla="*/ 2791 h 3881172"/>
              <a:gd name="connsiteX1" fmla="*/ 10561655 w 10562411"/>
              <a:gd name="connsiteY1" fmla="*/ 0 h 3881172"/>
              <a:gd name="connsiteX2" fmla="*/ 10561157 w 10562411"/>
              <a:gd name="connsiteY2" fmla="*/ 1476338 h 3881172"/>
              <a:gd name="connsiteX3" fmla="*/ 9288594 w 10562411"/>
              <a:gd name="connsiteY3" fmla="*/ 2153103 h 3881172"/>
              <a:gd name="connsiteX4" fmla="*/ 2317558 w 10562411"/>
              <a:gd name="connsiteY4" fmla="*/ 2159512 h 3881172"/>
              <a:gd name="connsiteX5" fmla="*/ 1180889 w 10562411"/>
              <a:gd name="connsiteY5" fmla="*/ 2958168 h 3881172"/>
              <a:gd name="connsiteX6" fmla="*/ 0 w 10562411"/>
              <a:gd name="connsiteY6" fmla="*/ 2174065 h 3881172"/>
              <a:gd name="connsiteX7" fmla="*/ 1331 w 10562411"/>
              <a:gd name="connsiteY7" fmla="*/ 2791 h 3881172"/>
              <a:gd name="connsiteX0" fmla="*/ 1331 w 10562411"/>
              <a:gd name="connsiteY0" fmla="*/ 2791 h 4143392"/>
              <a:gd name="connsiteX1" fmla="*/ 10561655 w 10562411"/>
              <a:gd name="connsiteY1" fmla="*/ 0 h 4143392"/>
              <a:gd name="connsiteX2" fmla="*/ 10561157 w 10562411"/>
              <a:gd name="connsiteY2" fmla="*/ 1476338 h 4143392"/>
              <a:gd name="connsiteX3" fmla="*/ 9288594 w 10562411"/>
              <a:gd name="connsiteY3" fmla="*/ 2153103 h 4143392"/>
              <a:gd name="connsiteX4" fmla="*/ 2317558 w 10562411"/>
              <a:gd name="connsiteY4" fmla="*/ 2159512 h 4143392"/>
              <a:gd name="connsiteX5" fmla="*/ 1180889 w 10562411"/>
              <a:gd name="connsiteY5" fmla="*/ 2958168 h 4143392"/>
              <a:gd name="connsiteX6" fmla="*/ 0 w 10562411"/>
              <a:gd name="connsiteY6" fmla="*/ 2174065 h 4143392"/>
              <a:gd name="connsiteX7" fmla="*/ 1331 w 10562411"/>
              <a:gd name="connsiteY7" fmla="*/ 2791 h 4143392"/>
              <a:gd name="connsiteX0" fmla="*/ 19804 w 10580884"/>
              <a:gd name="connsiteY0" fmla="*/ 2791 h 4143392"/>
              <a:gd name="connsiteX1" fmla="*/ 10580128 w 10580884"/>
              <a:gd name="connsiteY1" fmla="*/ 0 h 4143392"/>
              <a:gd name="connsiteX2" fmla="*/ 10579630 w 10580884"/>
              <a:gd name="connsiteY2" fmla="*/ 1476338 h 4143392"/>
              <a:gd name="connsiteX3" fmla="*/ 9307067 w 10580884"/>
              <a:gd name="connsiteY3" fmla="*/ 2153103 h 4143392"/>
              <a:gd name="connsiteX4" fmla="*/ 2336031 w 10580884"/>
              <a:gd name="connsiteY4" fmla="*/ 2159512 h 4143392"/>
              <a:gd name="connsiteX5" fmla="*/ 1199362 w 10580884"/>
              <a:gd name="connsiteY5" fmla="*/ 2958168 h 4143392"/>
              <a:gd name="connsiteX6" fmla="*/ 0 w 10580884"/>
              <a:gd name="connsiteY6" fmla="*/ 3726419 h 4143392"/>
              <a:gd name="connsiteX7" fmla="*/ 19804 w 10580884"/>
              <a:gd name="connsiteY7" fmla="*/ 2791 h 4143392"/>
              <a:gd name="connsiteX0" fmla="*/ 19804 w 10580884"/>
              <a:gd name="connsiteY0" fmla="*/ 2791 h 4143392"/>
              <a:gd name="connsiteX1" fmla="*/ 10580128 w 10580884"/>
              <a:gd name="connsiteY1" fmla="*/ 0 h 4143392"/>
              <a:gd name="connsiteX2" fmla="*/ 10579630 w 10580884"/>
              <a:gd name="connsiteY2" fmla="*/ 1476338 h 4143392"/>
              <a:gd name="connsiteX3" fmla="*/ 9307067 w 10580884"/>
              <a:gd name="connsiteY3" fmla="*/ 2153103 h 4143392"/>
              <a:gd name="connsiteX4" fmla="*/ 2283533 w 10580884"/>
              <a:gd name="connsiteY4" fmla="*/ 3711866 h 4143392"/>
              <a:gd name="connsiteX5" fmla="*/ 1199362 w 10580884"/>
              <a:gd name="connsiteY5" fmla="*/ 2958168 h 4143392"/>
              <a:gd name="connsiteX6" fmla="*/ 0 w 10580884"/>
              <a:gd name="connsiteY6" fmla="*/ 3726419 h 4143392"/>
              <a:gd name="connsiteX7" fmla="*/ 19804 w 10580884"/>
              <a:gd name="connsiteY7" fmla="*/ 2791 h 4143392"/>
              <a:gd name="connsiteX0" fmla="*/ 19804 w 10580884"/>
              <a:gd name="connsiteY0" fmla="*/ 2791 h 4143392"/>
              <a:gd name="connsiteX1" fmla="*/ 10580128 w 10580884"/>
              <a:gd name="connsiteY1" fmla="*/ 0 h 4143392"/>
              <a:gd name="connsiteX2" fmla="*/ 10579630 w 10580884"/>
              <a:gd name="connsiteY2" fmla="*/ 1476338 h 4143392"/>
              <a:gd name="connsiteX3" fmla="*/ 9013072 w 10580884"/>
              <a:gd name="connsiteY3" fmla="*/ 3716089 h 4143392"/>
              <a:gd name="connsiteX4" fmla="*/ 2283533 w 10580884"/>
              <a:gd name="connsiteY4" fmla="*/ 3711866 h 4143392"/>
              <a:gd name="connsiteX5" fmla="*/ 1199362 w 10580884"/>
              <a:gd name="connsiteY5" fmla="*/ 2958168 h 4143392"/>
              <a:gd name="connsiteX6" fmla="*/ 0 w 10580884"/>
              <a:gd name="connsiteY6" fmla="*/ 3726419 h 4143392"/>
              <a:gd name="connsiteX7" fmla="*/ 19804 w 10580884"/>
              <a:gd name="connsiteY7" fmla="*/ 2791 h 4143392"/>
              <a:gd name="connsiteX0" fmla="*/ 19804 w 10580641"/>
              <a:gd name="connsiteY0" fmla="*/ 2791 h 4143392"/>
              <a:gd name="connsiteX1" fmla="*/ 10580128 w 10580641"/>
              <a:gd name="connsiteY1" fmla="*/ 0 h 4143392"/>
              <a:gd name="connsiteX2" fmla="*/ 10559884 w 10580641"/>
              <a:gd name="connsiteY2" fmla="*/ 3400831 h 4143392"/>
              <a:gd name="connsiteX3" fmla="*/ 9013072 w 10580641"/>
              <a:gd name="connsiteY3" fmla="*/ 3716089 h 4143392"/>
              <a:gd name="connsiteX4" fmla="*/ 2283533 w 10580641"/>
              <a:gd name="connsiteY4" fmla="*/ 3711866 h 4143392"/>
              <a:gd name="connsiteX5" fmla="*/ 1199362 w 10580641"/>
              <a:gd name="connsiteY5" fmla="*/ 2958168 h 4143392"/>
              <a:gd name="connsiteX6" fmla="*/ 0 w 10580641"/>
              <a:gd name="connsiteY6" fmla="*/ 3726419 h 4143392"/>
              <a:gd name="connsiteX7" fmla="*/ 19804 w 10580641"/>
              <a:gd name="connsiteY7" fmla="*/ 2791 h 4143392"/>
              <a:gd name="connsiteX0" fmla="*/ 19804 w 10580641"/>
              <a:gd name="connsiteY0" fmla="*/ 2791 h 4625733"/>
              <a:gd name="connsiteX1" fmla="*/ 10580128 w 10580641"/>
              <a:gd name="connsiteY1" fmla="*/ 0 h 4625733"/>
              <a:gd name="connsiteX2" fmla="*/ 10559883 w 10580641"/>
              <a:gd name="connsiteY2" fmla="*/ 3953724 h 4625733"/>
              <a:gd name="connsiteX3" fmla="*/ 9013072 w 10580641"/>
              <a:gd name="connsiteY3" fmla="*/ 3716089 h 4625733"/>
              <a:gd name="connsiteX4" fmla="*/ 2283533 w 10580641"/>
              <a:gd name="connsiteY4" fmla="*/ 3711866 h 4625733"/>
              <a:gd name="connsiteX5" fmla="*/ 1199362 w 10580641"/>
              <a:gd name="connsiteY5" fmla="*/ 2958168 h 4625733"/>
              <a:gd name="connsiteX6" fmla="*/ 0 w 10580641"/>
              <a:gd name="connsiteY6" fmla="*/ 3726419 h 4625733"/>
              <a:gd name="connsiteX7" fmla="*/ 19804 w 10580641"/>
              <a:gd name="connsiteY7" fmla="*/ 2791 h 4625733"/>
              <a:gd name="connsiteX0" fmla="*/ 19804 w 10580641"/>
              <a:gd name="connsiteY0" fmla="*/ 2791 h 4143392"/>
              <a:gd name="connsiteX1" fmla="*/ 10580128 w 10580641"/>
              <a:gd name="connsiteY1" fmla="*/ 0 h 4143392"/>
              <a:gd name="connsiteX2" fmla="*/ 10559883 w 10580641"/>
              <a:gd name="connsiteY2" fmla="*/ 3953724 h 4143392"/>
              <a:gd name="connsiteX3" fmla="*/ 9013072 w 10580641"/>
              <a:gd name="connsiteY3" fmla="*/ 3716089 h 4143392"/>
              <a:gd name="connsiteX4" fmla="*/ 2283533 w 10580641"/>
              <a:gd name="connsiteY4" fmla="*/ 3711866 h 4143392"/>
              <a:gd name="connsiteX5" fmla="*/ 1199362 w 10580641"/>
              <a:gd name="connsiteY5" fmla="*/ 2958168 h 4143392"/>
              <a:gd name="connsiteX6" fmla="*/ 0 w 10580641"/>
              <a:gd name="connsiteY6" fmla="*/ 3726419 h 4143392"/>
              <a:gd name="connsiteX7" fmla="*/ 19804 w 10580641"/>
              <a:gd name="connsiteY7" fmla="*/ 2791 h 4143392"/>
              <a:gd name="connsiteX0" fmla="*/ 19804 w 10580641"/>
              <a:gd name="connsiteY0" fmla="*/ 2791 h 4143392"/>
              <a:gd name="connsiteX1" fmla="*/ 10580128 w 10580641"/>
              <a:gd name="connsiteY1" fmla="*/ 0 h 4143392"/>
              <a:gd name="connsiteX2" fmla="*/ 10559883 w 10580641"/>
              <a:gd name="connsiteY2" fmla="*/ 3953724 h 4143392"/>
              <a:gd name="connsiteX3" fmla="*/ 9013072 w 10580641"/>
              <a:gd name="connsiteY3" fmla="*/ 3716089 h 4143392"/>
              <a:gd name="connsiteX4" fmla="*/ 2283533 w 10580641"/>
              <a:gd name="connsiteY4" fmla="*/ 3711866 h 4143392"/>
              <a:gd name="connsiteX5" fmla="*/ 1199362 w 10580641"/>
              <a:gd name="connsiteY5" fmla="*/ 2958168 h 4143392"/>
              <a:gd name="connsiteX6" fmla="*/ 0 w 10580641"/>
              <a:gd name="connsiteY6" fmla="*/ 3726419 h 4143392"/>
              <a:gd name="connsiteX7" fmla="*/ 19804 w 10580641"/>
              <a:gd name="connsiteY7" fmla="*/ 2791 h 4143392"/>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79582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79582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79582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37052 h 3953724"/>
              <a:gd name="connsiteX7" fmla="*/ 19804 w 10580641"/>
              <a:gd name="connsiteY7" fmla="*/ 2791 h 3953724"/>
              <a:gd name="connsiteX0" fmla="*/ 0 w 10581837"/>
              <a:gd name="connsiteY0" fmla="*/ 13424 h 3953724"/>
              <a:gd name="connsiteX1" fmla="*/ 10581324 w 10581837"/>
              <a:gd name="connsiteY1" fmla="*/ 0 h 3953724"/>
              <a:gd name="connsiteX2" fmla="*/ 10561079 w 10581837"/>
              <a:gd name="connsiteY2" fmla="*/ 3953724 h 3953724"/>
              <a:gd name="connsiteX3" fmla="*/ 9014268 w 10581837"/>
              <a:gd name="connsiteY3" fmla="*/ 3716089 h 3953724"/>
              <a:gd name="connsiteX4" fmla="*/ 2284729 w 10581837"/>
              <a:gd name="connsiteY4" fmla="*/ 3711866 h 3953724"/>
              <a:gd name="connsiteX5" fmla="*/ 1200558 w 10581837"/>
              <a:gd name="connsiteY5" fmla="*/ 2958168 h 3953724"/>
              <a:gd name="connsiteX6" fmla="*/ 1196 w 10581837"/>
              <a:gd name="connsiteY6" fmla="*/ 3737052 h 3953724"/>
              <a:gd name="connsiteX7" fmla="*/ 0 w 10581837"/>
              <a:gd name="connsiteY7" fmla="*/ 13424 h 3953724"/>
              <a:gd name="connsiteX0" fmla="*/ 0 w 10562333"/>
              <a:gd name="connsiteY0" fmla="*/ 24056 h 3964356"/>
              <a:gd name="connsiteX1" fmla="*/ 10549824 w 10562333"/>
              <a:gd name="connsiteY1" fmla="*/ 0 h 3964356"/>
              <a:gd name="connsiteX2" fmla="*/ 10561079 w 10562333"/>
              <a:gd name="connsiteY2" fmla="*/ 3964356 h 3964356"/>
              <a:gd name="connsiteX3" fmla="*/ 9014268 w 10562333"/>
              <a:gd name="connsiteY3" fmla="*/ 3726721 h 3964356"/>
              <a:gd name="connsiteX4" fmla="*/ 2284729 w 10562333"/>
              <a:gd name="connsiteY4" fmla="*/ 3722498 h 3964356"/>
              <a:gd name="connsiteX5" fmla="*/ 1200558 w 10562333"/>
              <a:gd name="connsiteY5" fmla="*/ 2968800 h 3964356"/>
              <a:gd name="connsiteX6" fmla="*/ 1196 w 10562333"/>
              <a:gd name="connsiteY6" fmla="*/ 3747684 h 3964356"/>
              <a:gd name="connsiteX7" fmla="*/ 0 w 10562333"/>
              <a:gd name="connsiteY7" fmla="*/ 24056 h 3964356"/>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112921 h 4053221"/>
              <a:gd name="connsiteX1" fmla="*/ 10518325 w 10562333"/>
              <a:gd name="connsiteY1" fmla="*/ 67600 h 4053221"/>
              <a:gd name="connsiteX2" fmla="*/ 10561079 w 10562333"/>
              <a:gd name="connsiteY2" fmla="*/ 4053221 h 4053221"/>
              <a:gd name="connsiteX3" fmla="*/ 9014268 w 10562333"/>
              <a:gd name="connsiteY3" fmla="*/ 3815586 h 4053221"/>
              <a:gd name="connsiteX4" fmla="*/ 2284729 w 10562333"/>
              <a:gd name="connsiteY4" fmla="*/ 3811363 h 4053221"/>
              <a:gd name="connsiteX5" fmla="*/ 1200558 w 10562333"/>
              <a:gd name="connsiteY5" fmla="*/ 3057665 h 4053221"/>
              <a:gd name="connsiteX6" fmla="*/ 1196 w 10562333"/>
              <a:gd name="connsiteY6" fmla="*/ 3836549 h 4053221"/>
              <a:gd name="connsiteX7" fmla="*/ 0 w 10562333"/>
              <a:gd name="connsiteY7" fmla="*/ 112921 h 4053221"/>
              <a:gd name="connsiteX0" fmla="*/ 0 w 10562333"/>
              <a:gd name="connsiteY0" fmla="*/ 112921 h 4053221"/>
              <a:gd name="connsiteX1" fmla="*/ 10518325 w 10562333"/>
              <a:gd name="connsiteY1" fmla="*/ 67600 h 4053221"/>
              <a:gd name="connsiteX2" fmla="*/ 10561079 w 10562333"/>
              <a:gd name="connsiteY2" fmla="*/ 4053221 h 4053221"/>
              <a:gd name="connsiteX3" fmla="*/ 9014268 w 10562333"/>
              <a:gd name="connsiteY3" fmla="*/ 3815586 h 4053221"/>
              <a:gd name="connsiteX4" fmla="*/ 2284729 w 10562333"/>
              <a:gd name="connsiteY4" fmla="*/ 3811363 h 4053221"/>
              <a:gd name="connsiteX5" fmla="*/ 1200558 w 10562333"/>
              <a:gd name="connsiteY5" fmla="*/ 3057665 h 4053221"/>
              <a:gd name="connsiteX6" fmla="*/ 1196 w 10562333"/>
              <a:gd name="connsiteY6" fmla="*/ 3836549 h 4053221"/>
              <a:gd name="connsiteX7" fmla="*/ 0 w 10562333"/>
              <a:gd name="connsiteY7" fmla="*/ 112921 h 40532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34689 h 3974989"/>
              <a:gd name="connsiteX1" fmla="*/ 10559884 w 10562333"/>
              <a:gd name="connsiteY1" fmla="*/ 0 h 3974989"/>
              <a:gd name="connsiteX2" fmla="*/ 10561079 w 10562333"/>
              <a:gd name="connsiteY2" fmla="*/ 3974989 h 3974989"/>
              <a:gd name="connsiteX3" fmla="*/ 9024769 w 10562333"/>
              <a:gd name="connsiteY3" fmla="*/ 3716089 h 3974989"/>
              <a:gd name="connsiteX4" fmla="*/ 2295230 w 10562333"/>
              <a:gd name="connsiteY4" fmla="*/ 3701233 h 3974989"/>
              <a:gd name="connsiteX5" fmla="*/ 1200558 w 10562333"/>
              <a:gd name="connsiteY5" fmla="*/ 2979433 h 3974989"/>
              <a:gd name="connsiteX6" fmla="*/ 0 w 10562333"/>
              <a:gd name="connsiteY6" fmla="*/ 3694522 h 3974989"/>
              <a:gd name="connsiteX7" fmla="*/ 0 w 10562333"/>
              <a:gd name="connsiteY7" fmla="*/ 34689 h 3974989"/>
              <a:gd name="connsiteX0" fmla="*/ 0 w 10562333"/>
              <a:gd name="connsiteY0" fmla="*/ 34689 h 3974989"/>
              <a:gd name="connsiteX1" fmla="*/ 10559884 w 10562333"/>
              <a:gd name="connsiteY1" fmla="*/ 0 h 3974989"/>
              <a:gd name="connsiteX2" fmla="*/ 10561079 w 10562333"/>
              <a:gd name="connsiteY2" fmla="*/ 3974989 h 3974989"/>
              <a:gd name="connsiteX3" fmla="*/ 9024769 w 10562333"/>
              <a:gd name="connsiteY3" fmla="*/ 3716089 h 3974989"/>
              <a:gd name="connsiteX4" fmla="*/ 2295230 w 10562333"/>
              <a:gd name="connsiteY4" fmla="*/ 3701233 h 3974989"/>
              <a:gd name="connsiteX5" fmla="*/ 1200558 w 10562333"/>
              <a:gd name="connsiteY5" fmla="*/ 2979433 h 3974989"/>
              <a:gd name="connsiteX6" fmla="*/ 0 w 10562333"/>
              <a:gd name="connsiteY6" fmla="*/ 3694522 h 3974989"/>
              <a:gd name="connsiteX7" fmla="*/ 0 w 10562333"/>
              <a:gd name="connsiteY7" fmla="*/ 34689 h 3974989"/>
              <a:gd name="connsiteX0" fmla="*/ 0 w 10562333"/>
              <a:gd name="connsiteY0" fmla="*/ 34689 h 3974989"/>
              <a:gd name="connsiteX1" fmla="*/ 10559884 w 10562333"/>
              <a:gd name="connsiteY1" fmla="*/ 0 h 3974989"/>
              <a:gd name="connsiteX2" fmla="*/ 10561079 w 10562333"/>
              <a:gd name="connsiteY2" fmla="*/ 3974989 h 3974989"/>
              <a:gd name="connsiteX3" fmla="*/ 9024769 w 10562333"/>
              <a:gd name="connsiteY3" fmla="*/ 3716089 h 3974989"/>
              <a:gd name="connsiteX4" fmla="*/ 2295230 w 10562333"/>
              <a:gd name="connsiteY4" fmla="*/ 3701233 h 3974989"/>
              <a:gd name="connsiteX5" fmla="*/ 1200558 w 10562333"/>
              <a:gd name="connsiteY5" fmla="*/ 2979433 h 3974989"/>
              <a:gd name="connsiteX6" fmla="*/ 0 w 10562333"/>
              <a:gd name="connsiteY6" fmla="*/ 3694522 h 3974989"/>
              <a:gd name="connsiteX7" fmla="*/ 0 w 10562333"/>
              <a:gd name="connsiteY7" fmla="*/ 34689 h 3974989"/>
              <a:gd name="connsiteX0" fmla="*/ 0 w 10562333"/>
              <a:gd name="connsiteY0" fmla="*/ 32735 h 4026198"/>
              <a:gd name="connsiteX1" fmla="*/ 10559884 w 10562333"/>
              <a:gd name="connsiteY1" fmla="*/ 51209 h 4026198"/>
              <a:gd name="connsiteX2" fmla="*/ 10561079 w 10562333"/>
              <a:gd name="connsiteY2" fmla="*/ 4026198 h 4026198"/>
              <a:gd name="connsiteX3" fmla="*/ 9024769 w 10562333"/>
              <a:gd name="connsiteY3" fmla="*/ 3767298 h 4026198"/>
              <a:gd name="connsiteX4" fmla="*/ 2295230 w 10562333"/>
              <a:gd name="connsiteY4" fmla="*/ 3752442 h 4026198"/>
              <a:gd name="connsiteX5" fmla="*/ 1200558 w 10562333"/>
              <a:gd name="connsiteY5" fmla="*/ 3030642 h 4026198"/>
              <a:gd name="connsiteX6" fmla="*/ 0 w 10562333"/>
              <a:gd name="connsiteY6" fmla="*/ 3745731 h 4026198"/>
              <a:gd name="connsiteX7" fmla="*/ 0 w 10562333"/>
              <a:gd name="connsiteY7" fmla="*/ 32735 h 4026198"/>
              <a:gd name="connsiteX0" fmla="*/ 0 w 10562333"/>
              <a:gd name="connsiteY0" fmla="*/ 32735 h 4026198"/>
              <a:gd name="connsiteX1" fmla="*/ 10559884 w 10562333"/>
              <a:gd name="connsiteY1" fmla="*/ 51209 h 4026198"/>
              <a:gd name="connsiteX2" fmla="*/ 10561079 w 10562333"/>
              <a:gd name="connsiteY2" fmla="*/ 4026198 h 4026198"/>
              <a:gd name="connsiteX3" fmla="*/ 9024769 w 10562333"/>
              <a:gd name="connsiteY3" fmla="*/ 3767298 h 4026198"/>
              <a:gd name="connsiteX4" fmla="*/ 2295230 w 10562333"/>
              <a:gd name="connsiteY4" fmla="*/ 3752442 h 4026198"/>
              <a:gd name="connsiteX5" fmla="*/ 1200558 w 10562333"/>
              <a:gd name="connsiteY5" fmla="*/ 3030642 h 4026198"/>
              <a:gd name="connsiteX6" fmla="*/ 0 w 10562333"/>
              <a:gd name="connsiteY6" fmla="*/ 3745731 h 4026198"/>
              <a:gd name="connsiteX7" fmla="*/ 0 w 10562333"/>
              <a:gd name="connsiteY7" fmla="*/ 32735 h 4026198"/>
              <a:gd name="connsiteX0" fmla="*/ 10559884 w 10650182"/>
              <a:gd name="connsiteY0" fmla="*/ 18474 h 3993463"/>
              <a:gd name="connsiteX1" fmla="*/ 10561079 w 10650182"/>
              <a:gd name="connsiteY1" fmla="*/ 3993463 h 3993463"/>
              <a:gd name="connsiteX2" fmla="*/ 9024769 w 10650182"/>
              <a:gd name="connsiteY2" fmla="*/ 3734563 h 3993463"/>
              <a:gd name="connsiteX3" fmla="*/ 2295230 w 10650182"/>
              <a:gd name="connsiteY3" fmla="*/ 3719707 h 3993463"/>
              <a:gd name="connsiteX4" fmla="*/ 1200558 w 10650182"/>
              <a:gd name="connsiteY4" fmla="*/ 2997907 h 3993463"/>
              <a:gd name="connsiteX5" fmla="*/ 0 w 10650182"/>
              <a:gd name="connsiteY5" fmla="*/ 3712996 h 3993463"/>
              <a:gd name="connsiteX6" fmla="*/ 0 w 10650182"/>
              <a:gd name="connsiteY6" fmla="*/ 0 h 3993463"/>
              <a:gd name="connsiteX7" fmla="*/ 10650182 w 10650182"/>
              <a:gd name="connsiteY7" fmla="*/ 109914 h 3993463"/>
              <a:gd name="connsiteX0" fmla="*/ 10559884 w 10562333"/>
              <a:gd name="connsiteY0" fmla="*/ 18474 h 3993463"/>
              <a:gd name="connsiteX1" fmla="*/ 10561079 w 10562333"/>
              <a:gd name="connsiteY1" fmla="*/ 3993463 h 3993463"/>
              <a:gd name="connsiteX2" fmla="*/ 9024769 w 10562333"/>
              <a:gd name="connsiteY2" fmla="*/ 3734563 h 3993463"/>
              <a:gd name="connsiteX3" fmla="*/ 2295230 w 10562333"/>
              <a:gd name="connsiteY3" fmla="*/ 3719707 h 3993463"/>
              <a:gd name="connsiteX4" fmla="*/ 1200558 w 10562333"/>
              <a:gd name="connsiteY4" fmla="*/ 2997907 h 3993463"/>
              <a:gd name="connsiteX5" fmla="*/ 0 w 10562333"/>
              <a:gd name="connsiteY5" fmla="*/ 3712996 h 3993463"/>
              <a:gd name="connsiteX6" fmla="*/ 0 w 10562333"/>
              <a:gd name="connsiteY6" fmla="*/ 0 h 3993463"/>
              <a:gd name="connsiteX7" fmla="*/ 10285606 w 10562333"/>
              <a:gd name="connsiteY7" fmla="*/ 418258 h 3993463"/>
              <a:gd name="connsiteX0" fmla="*/ 10559884 w 10562333"/>
              <a:gd name="connsiteY0" fmla="*/ 18474 h 3993463"/>
              <a:gd name="connsiteX1" fmla="*/ 10561079 w 10562333"/>
              <a:gd name="connsiteY1" fmla="*/ 3993463 h 3993463"/>
              <a:gd name="connsiteX2" fmla="*/ 9024769 w 10562333"/>
              <a:gd name="connsiteY2" fmla="*/ 3734563 h 3993463"/>
              <a:gd name="connsiteX3" fmla="*/ 2295230 w 10562333"/>
              <a:gd name="connsiteY3" fmla="*/ 3719707 h 3993463"/>
              <a:gd name="connsiteX4" fmla="*/ 1200558 w 10562333"/>
              <a:gd name="connsiteY4" fmla="*/ 2997907 h 3993463"/>
              <a:gd name="connsiteX5" fmla="*/ 0 w 10562333"/>
              <a:gd name="connsiteY5" fmla="*/ 3712996 h 3993463"/>
              <a:gd name="connsiteX6" fmla="*/ 0 w 10562333"/>
              <a:gd name="connsiteY6" fmla="*/ 0 h 3993463"/>
              <a:gd name="connsiteX7" fmla="*/ 9991611 w 10562333"/>
              <a:gd name="connsiteY7" fmla="*/ 56751 h 3993463"/>
              <a:gd name="connsiteX0" fmla="*/ 10559884 w 10562333"/>
              <a:gd name="connsiteY0" fmla="*/ 18474 h 3993463"/>
              <a:gd name="connsiteX1" fmla="*/ 10561079 w 10562333"/>
              <a:gd name="connsiteY1" fmla="*/ 3993463 h 3993463"/>
              <a:gd name="connsiteX2" fmla="*/ 9024769 w 10562333"/>
              <a:gd name="connsiteY2" fmla="*/ 3734563 h 3993463"/>
              <a:gd name="connsiteX3" fmla="*/ 2295230 w 10562333"/>
              <a:gd name="connsiteY3" fmla="*/ 3719707 h 3993463"/>
              <a:gd name="connsiteX4" fmla="*/ 1200558 w 10562333"/>
              <a:gd name="connsiteY4" fmla="*/ 2997907 h 3993463"/>
              <a:gd name="connsiteX5" fmla="*/ 0 w 10562333"/>
              <a:gd name="connsiteY5" fmla="*/ 3712996 h 3993463"/>
              <a:gd name="connsiteX6" fmla="*/ 0 w 10562333"/>
              <a:gd name="connsiteY6" fmla="*/ 0 h 3993463"/>
              <a:gd name="connsiteX0" fmla="*/ 10562333 w 10562846"/>
              <a:gd name="connsiteY0" fmla="*/ 0 h 3993463"/>
              <a:gd name="connsiteX1" fmla="*/ 10561079 w 10562846"/>
              <a:gd name="connsiteY1" fmla="*/ 3993463 h 3993463"/>
              <a:gd name="connsiteX2" fmla="*/ 9024769 w 10562846"/>
              <a:gd name="connsiteY2" fmla="*/ 3734563 h 3993463"/>
              <a:gd name="connsiteX3" fmla="*/ 2295230 w 10562846"/>
              <a:gd name="connsiteY3" fmla="*/ 3719707 h 3993463"/>
              <a:gd name="connsiteX4" fmla="*/ 1200558 w 10562846"/>
              <a:gd name="connsiteY4" fmla="*/ 2997907 h 3993463"/>
              <a:gd name="connsiteX5" fmla="*/ 0 w 10562846"/>
              <a:gd name="connsiteY5" fmla="*/ 3712996 h 3993463"/>
              <a:gd name="connsiteX6" fmla="*/ 0 w 10562846"/>
              <a:gd name="connsiteY6" fmla="*/ 0 h 3993463"/>
              <a:gd name="connsiteX0" fmla="*/ 10562333 w 10562846"/>
              <a:gd name="connsiteY0" fmla="*/ 0 h 3993463"/>
              <a:gd name="connsiteX1" fmla="*/ 10561079 w 10562846"/>
              <a:gd name="connsiteY1" fmla="*/ 3993463 h 3993463"/>
              <a:gd name="connsiteX2" fmla="*/ 9024769 w 10562846"/>
              <a:gd name="connsiteY2" fmla="*/ 3734563 h 3993463"/>
              <a:gd name="connsiteX3" fmla="*/ 2295230 w 10562846"/>
              <a:gd name="connsiteY3" fmla="*/ 3719707 h 3993463"/>
              <a:gd name="connsiteX4" fmla="*/ 1200558 w 10562846"/>
              <a:gd name="connsiteY4" fmla="*/ 2997907 h 3993463"/>
              <a:gd name="connsiteX5" fmla="*/ 2449 w 10562846"/>
              <a:gd name="connsiteY5" fmla="*/ 3734261 h 3993463"/>
              <a:gd name="connsiteX6" fmla="*/ 0 w 10562846"/>
              <a:gd name="connsiteY6" fmla="*/ 0 h 3993463"/>
              <a:gd name="connsiteX0" fmla="*/ 10562334 w 10562847"/>
              <a:gd name="connsiteY0" fmla="*/ 1074357 h 5067820"/>
              <a:gd name="connsiteX1" fmla="*/ 10561080 w 10562847"/>
              <a:gd name="connsiteY1" fmla="*/ 5067820 h 5067820"/>
              <a:gd name="connsiteX2" fmla="*/ 9024770 w 10562847"/>
              <a:gd name="connsiteY2" fmla="*/ 4808920 h 5067820"/>
              <a:gd name="connsiteX3" fmla="*/ 2295231 w 10562847"/>
              <a:gd name="connsiteY3" fmla="*/ 4794064 h 5067820"/>
              <a:gd name="connsiteX4" fmla="*/ 1200559 w 10562847"/>
              <a:gd name="connsiteY4" fmla="*/ 4072264 h 5067820"/>
              <a:gd name="connsiteX5" fmla="*/ 2450 w 10562847"/>
              <a:gd name="connsiteY5" fmla="*/ 4808618 h 5067820"/>
              <a:gd name="connsiteX6" fmla="*/ 0 w 10562847"/>
              <a:gd name="connsiteY6" fmla="*/ 0 h 5067820"/>
              <a:gd name="connsiteX0" fmla="*/ 10562847 w 10563360"/>
              <a:gd name="connsiteY0" fmla="*/ 0 h 5067820"/>
              <a:gd name="connsiteX1" fmla="*/ 10561080 w 10563360"/>
              <a:gd name="connsiteY1" fmla="*/ 5067820 h 5067820"/>
              <a:gd name="connsiteX2" fmla="*/ 9024770 w 10563360"/>
              <a:gd name="connsiteY2" fmla="*/ 4808920 h 5067820"/>
              <a:gd name="connsiteX3" fmla="*/ 2295231 w 10563360"/>
              <a:gd name="connsiteY3" fmla="*/ 4794064 h 5067820"/>
              <a:gd name="connsiteX4" fmla="*/ 1200559 w 10563360"/>
              <a:gd name="connsiteY4" fmla="*/ 4072264 h 5067820"/>
              <a:gd name="connsiteX5" fmla="*/ 2450 w 10563360"/>
              <a:gd name="connsiteY5" fmla="*/ 4808618 h 5067820"/>
              <a:gd name="connsiteX6" fmla="*/ 0 w 10563360"/>
              <a:gd name="connsiteY6" fmla="*/ 0 h 5067820"/>
              <a:gd name="connsiteX0" fmla="*/ 10562847 w 10563360"/>
              <a:gd name="connsiteY0" fmla="*/ 0 h 5067820"/>
              <a:gd name="connsiteX1" fmla="*/ 10561080 w 10563360"/>
              <a:gd name="connsiteY1" fmla="*/ 5067820 h 5067820"/>
              <a:gd name="connsiteX2" fmla="*/ 9024770 w 10563360"/>
              <a:gd name="connsiteY2" fmla="*/ 4808920 h 5067820"/>
              <a:gd name="connsiteX3" fmla="*/ 2295231 w 10563360"/>
              <a:gd name="connsiteY3" fmla="*/ 4794064 h 5067820"/>
              <a:gd name="connsiteX4" fmla="*/ 1200559 w 10563360"/>
              <a:gd name="connsiteY4" fmla="*/ 4072264 h 5067820"/>
              <a:gd name="connsiteX5" fmla="*/ 514 w 10563360"/>
              <a:gd name="connsiteY5" fmla="*/ 4819150 h 5067820"/>
              <a:gd name="connsiteX6" fmla="*/ 0 w 10563360"/>
              <a:gd name="connsiteY6" fmla="*/ 0 h 5067820"/>
              <a:gd name="connsiteX0" fmla="*/ 10562847 w 10564614"/>
              <a:gd name="connsiteY0" fmla="*/ 0 h 5152083"/>
              <a:gd name="connsiteX1" fmla="*/ 10563360 w 10564614"/>
              <a:gd name="connsiteY1" fmla="*/ 5152083 h 5152083"/>
              <a:gd name="connsiteX2" fmla="*/ 9024770 w 10564614"/>
              <a:gd name="connsiteY2" fmla="*/ 4808920 h 5152083"/>
              <a:gd name="connsiteX3" fmla="*/ 2295231 w 10564614"/>
              <a:gd name="connsiteY3" fmla="*/ 4794064 h 5152083"/>
              <a:gd name="connsiteX4" fmla="*/ 1200559 w 10564614"/>
              <a:gd name="connsiteY4" fmla="*/ 4072264 h 5152083"/>
              <a:gd name="connsiteX5" fmla="*/ 514 w 10564614"/>
              <a:gd name="connsiteY5" fmla="*/ 4819150 h 5152083"/>
              <a:gd name="connsiteX6" fmla="*/ 0 w 10564614"/>
              <a:gd name="connsiteY6" fmla="*/ 0 h 5152083"/>
              <a:gd name="connsiteX0" fmla="*/ 10562847 w 10564614"/>
              <a:gd name="connsiteY0" fmla="*/ 0 h 5183681"/>
              <a:gd name="connsiteX1" fmla="*/ 10563360 w 10564614"/>
              <a:gd name="connsiteY1" fmla="*/ 5183681 h 5183681"/>
              <a:gd name="connsiteX2" fmla="*/ 9024770 w 10564614"/>
              <a:gd name="connsiteY2" fmla="*/ 4808920 h 5183681"/>
              <a:gd name="connsiteX3" fmla="*/ 2295231 w 10564614"/>
              <a:gd name="connsiteY3" fmla="*/ 4794064 h 5183681"/>
              <a:gd name="connsiteX4" fmla="*/ 1200559 w 10564614"/>
              <a:gd name="connsiteY4" fmla="*/ 4072264 h 5183681"/>
              <a:gd name="connsiteX5" fmla="*/ 514 w 10564614"/>
              <a:gd name="connsiteY5" fmla="*/ 4819150 h 5183681"/>
              <a:gd name="connsiteX6" fmla="*/ 0 w 10564614"/>
              <a:gd name="connsiteY6" fmla="*/ 0 h 518368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87552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1864314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333 w 10564100"/>
              <a:gd name="connsiteY0" fmla="*/ 0 h 3793347"/>
              <a:gd name="connsiteX1" fmla="*/ 10562846 w 10564100"/>
              <a:gd name="connsiteY1" fmla="*/ 3793347 h 3793347"/>
              <a:gd name="connsiteX2" fmla="*/ 9024256 w 10564100"/>
              <a:gd name="connsiteY2" fmla="*/ 2944606 h 3793347"/>
              <a:gd name="connsiteX3" fmla="*/ 2294717 w 10564100"/>
              <a:gd name="connsiteY3" fmla="*/ 2929750 h 3793347"/>
              <a:gd name="connsiteX4" fmla="*/ 1200045 w 10564100"/>
              <a:gd name="connsiteY4" fmla="*/ 2207950 h 3793347"/>
              <a:gd name="connsiteX5" fmla="*/ 0 w 10564100"/>
              <a:gd name="connsiteY5" fmla="*/ 2933771 h 3793347"/>
              <a:gd name="connsiteX6" fmla="*/ 30995 w 10564100"/>
              <a:gd name="connsiteY6" fmla="*/ 0 h 3793347"/>
              <a:gd name="connsiteX0" fmla="*/ 10562333 w 10564100"/>
              <a:gd name="connsiteY0" fmla="*/ 0 h 3793347"/>
              <a:gd name="connsiteX1" fmla="*/ 10562846 w 10564100"/>
              <a:gd name="connsiteY1" fmla="*/ 3793347 h 3793347"/>
              <a:gd name="connsiteX2" fmla="*/ 9024256 w 10564100"/>
              <a:gd name="connsiteY2" fmla="*/ 2944606 h 3793347"/>
              <a:gd name="connsiteX3" fmla="*/ 2294717 w 10564100"/>
              <a:gd name="connsiteY3" fmla="*/ 2929750 h 3793347"/>
              <a:gd name="connsiteX4" fmla="*/ 1200045 w 10564100"/>
              <a:gd name="connsiteY4" fmla="*/ 2207950 h 3793347"/>
              <a:gd name="connsiteX5" fmla="*/ 0 w 10564100"/>
              <a:gd name="connsiteY5" fmla="*/ 2933771 h 3793347"/>
              <a:gd name="connsiteX6" fmla="*/ 1254 w 10564100"/>
              <a:gd name="connsiteY6" fmla="*/ 0 h 379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4100" h="3793347">
                <a:moveTo>
                  <a:pt x="10562333" y="0"/>
                </a:moveTo>
                <a:cubicBezTo>
                  <a:pt x="10562846" y="67600"/>
                  <a:pt x="10564100" y="3749932"/>
                  <a:pt x="10562846" y="3793347"/>
                </a:cubicBezTo>
                <a:cubicBezTo>
                  <a:pt x="10190427" y="3056010"/>
                  <a:pt x="9461842" y="2928661"/>
                  <a:pt x="9024256" y="2944606"/>
                </a:cubicBezTo>
                <a:lnTo>
                  <a:pt x="2294717" y="2929750"/>
                </a:lnTo>
                <a:cubicBezTo>
                  <a:pt x="1854084" y="2930298"/>
                  <a:pt x="1423155" y="2679996"/>
                  <a:pt x="1200045" y="2207950"/>
                </a:cubicBezTo>
                <a:cubicBezTo>
                  <a:pt x="964689" y="2886404"/>
                  <a:pt x="278640" y="2932893"/>
                  <a:pt x="0" y="2933771"/>
                </a:cubicBezTo>
                <a:cubicBezTo>
                  <a:pt x="2067" y="2898258"/>
                  <a:pt x="2526" y="95582"/>
                  <a:pt x="1254" y="0"/>
                </a:cubicBezTo>
              </a:path>
            </a:pathLst>
          </a:custGeom>
          <a:solidFill>
            <a:schemeClr val="bg1"/>
          </a:solidFill>
          <a:ln w="12700" cmpd="sng" algn="ctr">
            <a:noFill/>
            <a:miter lim="800000"/>
            <a:headEnd/>
            <a:tailEnd/>
          </a:ln>
          <a:effectLst>
            <a:outerShdw blurRad="41275" dist="38100" dir="5400000" algn="t" rotWithShape="0">
              <a:schemeClr val="bg1">
                <a:lumMod val="65000"/>
                <a:alpha val="25000"/>
              </a:schemeClr>
            </a:outerShdw>
          </a:effectLst>
        </p:spPr>
        <p:txBody>
          <a:bodyPr wrap="square" lIns="33059" tIns="42976" rIns="33059" bIns="42976" rtlCol="0" anchor="ctr"/>
          <a:lstStyle/>
          <a:p>
            <a:pPr algn="ctr" fontAlgn="auto">
              <a:spcBef>
                <a:spcPts val="0"/>
              </a:spcBef>
              <a:spcAft>
                <a:spcPts val="0"/>
              </a:spcAft>
            </a:pPr>
            <a:endParaRPr lang="en-US" sz="1000" dirty="0" smtClean="0">
              <a:solidFill>
                <a:schemeClr val="bg1"/>
              </a:solidFill>
              <a:latin typeface="Arial"/>
              <a:cs typeface="Arial"/>
            </a:endParaRPr>
          </a:p>
        </p:txBody>
      </p:sp>
      <p:sp>
        <p:nvSpPr>
          <p:cNvPr id="2" name="Titre 1"/>
          <p:cNvSpPr>
            <a:spLocks noGrp="1"/>
          </p:cNvSpPr>
          <p:nvPr>
            <p:ph type="title" hasCustomPrompt="1"/>
            <p:custDataLst>
              <p:tags r:id="rId5"/>
            </p:custDataLst>
          </p:nvPr>
        </p:nvSpPr>
        <p:spPr>
          <a:xfrm>
            <a:off x="0" y="4882388"/>
            <a:ext cx="9906000" cy="1362097"/>
          </a:xfrm>
          <a:prstGeom prst="rect">
            <a:avLst/>
          </a:prstGeom>
        </p:spPr>
        <p:txBody>
          <a:bodyPr vert="horz" lIns="826470" tIns="33059" rIns="66118" bIns="33059" rtlCol="0" anchor="t" anchorCtr="0">
            <a:noAutofit/>
          </a:bodyPr>
          <a:lstStyle>
            <a:lvl1pPr algn="l" defTabSz="914342" rtl="0" eaLnBrk="1" latinLnBrk="0" hangingPunct="1">
              <a:spcBef>
                <a:spcPct val="0"/>
              </a:spcBef>
              <a:buNone/>
              <a:defRPr lang="en-US" sz="4000" b="0" kern="1200" cap="none" baseline="0" dirty="0" smtClean="0">
                <a:solidFill>
                  <a:schemeClr val="tx1"/>
                </a:solidFill>
                <a:latin typeface="Arial" pitchFamily="34" charset="0"/>
                <a:ea typeface="+mj-ea"/>
                <a:cs typeface="Arial" pitchFamily="34" charset="0"/>
              </a:defRPr>
            </a:lvl1pPr>
          </a:lstStyle>
          <a:p>
            <a:pPr lvl="0"/>
            <a:r>
              <a:rPr lang="en-US" noProof="0" dirty="0" smtClean="0"/>
              <a:t>Click to edit Master text style</a:t>
            </a:r>
          </a:p>
        </p:txBody>
      </p:sp>
    </p:spTree>
    <p:extLst>
      <p:ext uri="{BB962C8B-B14F-4D97-AF65-F5344CB8AC3E}">
        <p14:creationId xmlns:p14="http://schemas.microsoft.com/office/powerpoint/2010/main" val="116592882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Break 1">
    <p:spTree>
      <p:nvGrpSpPr>
        <p:cNvPr id="1" name=""/>
        <p:cNvGrpSpPr/>
        <p:nvPr/>
      </p:nvGrpSpPr>
      <p:grpSpPr>
        <a:xfrm>
          <a:off x="0" y="0"/>
          <a:ext cx="0" cy="0"/>
          <a:chOff x="0" y="0"/>
          <a:chExt cx="0" cy="0"/>
        </a:xfrm>
      </p:grpSpPr>
      <p:sp>
        <p:nvSpPr>
          <p:cNvPr id="8" name="Rectangle 7"/>
          <p:cNvSpPr/>
          <p:nvPr userDrawn="1">
            <p:custDataLst>
              <p:tags r:id="rId2"/>
            </p:custDataLst>
          </p:nvPr>
        </p:nvSpPr>
        <p:spPr bwMode="auto">
          <a:xfrm flipV="1">
            <a:off x="0" y="-2057401"/>
            <a:ext cx="9907657" cy="6915723"/>
          </a:xfrm>
          <a:custGeom>
            <a:avLst/>
            <a:gdLst>
              <a:gd name="connsiteX0" fmla="*/ 0 w 10685085"/>
              <a:gd name="connsiteY0" fmla="*/ 0 h 684481"/>
              <a:gd name="connsiteX1" fmla="*/ 10685085 w 10685085"/>
              <a:gd name="connsiteY1" fmla="*/ 0 h 684481"/>
              <a:gd name="connsiteX2" fmla="*/ 10685085 w 10685085"/>
              <a:gd name="connsiteY2" fmla="*/ 684481 h 684481"/>
              <a:gd name="connsiteX3" fmla="*/ 0 w 10685085"/>
              <a:gd name="connsiteY3" fmla="*/ 684481 h 684481"/>
              <a:gd name="connsiteX4" fmla="*/ 0 w 10685085"/>
              <a:gd name="connsiteY4" fmla="*/ 0 h 684481"/>
              <a:gd name="connsiteX0" fmla="*/ 0 w 10685085"/>
              <a:gd name="connsiteY0" fmla="*/ 0 h 684481"/>
              <a:gd name="connsiteX1" fmla="*/ 10685085 w 10685085"/>
              <a:gd name="connsiteY1" fmla="*/ 0 h 684481"/>
              <a:gd name="connsiteX2" fmla="*/ 10685085 w 10685085"/>
              <a:gd name="connsiteY2" fmla="*/ 684481 h 684481"/>
              <a:gd name="connsiteX3" fmla="*/ 525849 w 10685085"/>
              <a:gd name="connsiteY3" fmla="*/ 678410 h 684481"/>
              <a:gd name="connsiteX4" fmla="*/ 0 w 10685085"/>
              <a:gd name="connsiteY4" fmla="*/ 684481 h 684481"/>
              <a:gd name="connsiteX5" fmla="*/ 0 w 10685085"/>
              <a:gd name="connsiteY5" fmla="*/ 0 h 684481"/>
              <a:gd name="connsiteX0" fmla="*/ 0 w 10685085"/>
              <a:gd name="connsiteY0" fmla="*/ 0 h 684481"/>
              <a:gd name="connsiteX1" fmla="*/ 10685085 w 10685085"/>
              <a:gd name="connsiteY1" fmla="*/ 0 h 684481"/>
              <a:gd name="connsiteX2" fmla="*/ 10685085 w 10685085"/>
              <a:gd name="connsiteY2" fmla="*/ 684481 h 684481"/>
              <a:gd name="connsiteX3" fmla="*/ 1063736 w 10685085"/>
              <a:gd name="connsiteY3" fmla="*/ 670939 h 684481"/>
              <a:gd name="connsiteX4" fmla="*/ 525849 w 10685085"/>
              <a:gd name="connsiteY4" fmla="*/ 678410 h 684481"/>
              <a:gd name="connsiteX5" fmla="*/ 0 w 10685085"/>
              <a:gd name="connsiteY5" fmla="*/ 684481 h 684481"/>
              <a:gd name="connsiteX6" fmla="*/ 0 w 10685085"/>
              <a:gd name="connsiteY6" fmla="*/ 0 h 684481"/>
              <a:gd name="connsiteX0" fmla="*/ 0 w 10685085"/>
              <a:gd name="connsiteY0" fmla="*/ 0 h 684481"/>
              <a:gd name="connsiteX1" fmla="*/ 10685085 w 10685085"/>
              <a:gd name="connsiteY1" fmla="*/ 0 h 684481"/>
              <a:gd name="connsiteX2" fmla="*/ 10685085 w 10685085"/>
              <a:gd name="connsiteY2" fmla="*/ 684481 h 684481"/>
              <a:gd name="connsiteX3" fmla="*/ 1063736 w 10685085"/>
              <a:gd name="connsiteY3" fmla="*/ 670939 h 684481"/>
              <a:gd name="connsiteX4" fmla="*/ 525849 w 10685085"/>
              <a:gd name="connsiteY4" fmla="*/ 678410 h 684481"/>
              <a:gd name="connsiteX5" fmla="*/ 0 w 10685085"/>
              <a:gd name="connsiteY5" fmla="*/ 684481 h 684481"/>
              <a:gd name="connsiteX6" fmla="*/ 0 w 10685085"/>
              <a:gd name="connsiteY6" fmla="*/ 0 h 684481"/>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23183 w 10685085"/>
              <a:gd name="connsiteY6" fmla="*/ 684481 h 1022049"/>
              <a:gd name="connsiteX7" fmla="*/ 0 w 10685085"/>
              <a:gd name="connsiteY7" fmla="*/ 0 h 1022049"/>
              <a:gd name="connsiteX0" fmla="*/ 0 w 10673494"/>
              <a:gd name="connsiteY0" fmla="*/ 5825 h 1022049"/>
              <a:gd name="connsiteX1" fmla="*/ 10673494 w 10673494"/>
              <a:gd name="connsiteY1" fmla="*/ 0 h 1022049"/>
              <a:gd name="connsiteX2" fmla="*/ 10673494 w 10673494"/>
              <a:gd name="connsiteY2" fmla="*/ 303491 h 1022049"/>
              <a:gd name="connsiteX3" fmla="*/ 10211167 w 10673494"/>
              <a:gd name="connsiteY3" fmla="*/ 678410 h 1022049"/>
              <a:gd name="connsiteX4" fmla="*/ 1145874 w 10673494"/>
              <a:gd name="connsiteY4" fmla="*/ 670939 h 1022049"/>
              <a:gd name="connsiteX5" fmla="*/ 521729 w 10673494"/>
              <a:gd name="connsiteY5" fmla="*/ 1022049 h 1022049"/>
              <a:gd name="connsiteX6" fmla="*/ 11592 w 10673494"/>
              <a:gd name="connsiteY6" fmla="*/ 684481 h 1022049"/>
              <a:gd name="connsiteX7" fmla="*/ 0 w 10673494"/>
              <a:gd name="connsiteY7" fmla="*/ 5825 h 1022049"/>
              <a:gd name="connsiteX0" fmla="*/ 0 w 10673494"/>
              <a:gd name="connsiteY0" fmla="*/ 0 h 1045351"/>
              <a:gd name="connsiteX1" fmla="*/ 10673494 w 10673494"/>
              <a:gd name="connsiteY1" fmla="*/ 23302 h 1045351"/>
              <a:gd name="connsiteX2" fmla="*/ 10673494 w 10673494"/>
              <a:gd name="connsiteY2" fmla="*/ 326793 h 1045351"/>
              <a:gd name="connsiteX3" fmla="*/ 10211167 w 10673494"/>
              <a:gd name="connsiteY3" fmla="*/ 701712 h 1045351"/>
              <a:gd name="connsiteX4" fmla="*/ 1145874 w 10673494"/>
              <a:gd name="connsiteY4" fmla="*/ 694241 h 1045351"/>
              <a:gd name="connsiteX5" fmla="*/ 521729 w 10673494"/>
              <a:gd name="connsiteY5" fmla="*/ 1045351 h 1045351"/>
              <a:gd name="connsiteX6" fmla="*/ 11592 w 10673494"/>
              <a:gd name="connsiteY6" fmla="*/ 707783 h 1045351"/>
              <a:gd name="connsiteX7" fmla="*/ 0 w 10673494"/>
              <a:gd name="connsiteY7" fmla="*/ 0 h 1045351"/>
              <a:gd name="connsiteX0" fmla="*/ 0 w 10667698"/>
              <a:gd name="connsiteY0" fmla="*/ 0 h 1027875"/>
              <a:gd name="connsiteX1" fmla="*/ 10667698 w 10667698"/>
              <a:gd name="connsiteY1" fmla="*/ 5826 h 1027875"/>
              <a:gd name="connsiteX2" fmla="*/ 10667698 w 10667698"/>
              <a:gd name="connsiteY2" fmla="*/ 309317 h 1027875"/>
              <a:gd name="connsiteX3" fmla="*/ 10205371 w 10667698"/>
              <a:gd name="connsiteY3" fmla="*/ 684236 h 1027875"/>
              <a:gd name="connsiteX4" fmla="*/ 1140078 w 10667698"/>
              <a:gd name="connsiteY4" fmla="*/ 676765 h 1027875"/>
              <a:gd name="connsiteX5" fmla="*/ 515933 w 10667698"/>
              <a:gd name="connsiteY5" fmla="*/ 1027875 h 1027875"/>
              <a:gd name="connsiteX6" fmla="*/ 5796 w 10667698"/>
              <a:gd name="connsiteY6" fmla="*/ 690307 h 1027875"/>
              <a:gd name="connsiteX7" fmla="*/ 0 w 10667698"/>
              <a:gd name="connsiteY7" fmla="*/ 0 h 1027875"/>
              <a:gd name="connsiteX0" fmla="*/ 5796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10137 w 10661902"/>
              <a:gd name="connsiteY5" fmla="*/ 1027875 h 1027875"/>
              <a:gd name="connsiteX6" fmla="*/ 0 w 10661902"/>
              <a:gd name="connsiteY6" fmla="*/ 690307 h 1027875"/>
              <a:gd name="connsiteX7" fmla="*/ 5796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10137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7441 w 10661902"/>
              <a:gd name="connsiteY4" fmla="*/ 689465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3758 w 10661902"/>
              <a:gd name="connsiteY4" fmla="*/ 62914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0 w 10661901"/>
              <a:gd name="connsiteY0" fmla="*/ 0 h 1027875"/>
              <a:gd name="connsiteX1" fmla="*/ 10661901 w 10661901"/>
              <a:gd name="connsiteY1" fmla="*/ 5826 h 1027875"/>
              <a:gd name="connsiteX2" fmla="*/ 10661901 w 10661901"/>
              <a:gd name="connsiteY2" fmla="*/ 309317 h 1027875"/>
              <a:gd name="connsiteX3" fmla="*/ 10199574 w 10661901"/>
              <a:gd name="connsiteY3" fmla="*/ 684236 h 1027875"/>
              <a:gd name="connsiteX4" fmla="*/ 1140598 w 10661901"/>
              <a:gd name="connsiteY4" fmla="*/ 686290 h 1027875"/>
              <a:gd name="connsiteX5" fmla="*/ 560675 w 10661901"/>
              <a:gd name="connsiteY5" fmla="*/ 1027875 h 1027875"/>
              <a:gd name="connsiteX6" fmla="*/ 3158 w 10661901"/>
              <a:gd name="connsiteY6" fmla="*/ 674432 h 1027875"/>
              <a:gd name="connsiteX7" fmla="*/ 0 w 10661901"/>
              <a:gd name="connsiteY7" fmla="*/ 0 h 1027875"/>
              <a:gd name="connsiteX0" fmla="*/ 0 w 10661901"/>
              <a:gd name="connsiteY0" fmla="*/ 0 h 1027875"/>
              <a:gd name="connsiteX1" fmla="*/ 10661901 w 10661901"/>
              <a:gd name="connsiteY1" fmla="*/ 5826 h 1027875"/>
              <a:gd name="connsiteX2" fmla="*/ 10661901 w 10661901"/>
              <a:gd name="connsiteY2" fmla="*/ 309317 h 1027875"/>
              <a:gd name="connsiteX3" fmla="*/ 10199574 w 10661901"/>
              <a:gd name="connsiteY3" fmla="*/ 684236 h 1027875"/>
              <a:gd name="connsiteX4" fmla="*/ 1140598 w 10661901"/>
              <a:gd name="connsiteY4" fmla="*/ 686290 h 1027875"/>
              <a:gd name="connsiteX5" fmla="*/ 560675 w 10661901"/>
              <a:gd name="connsiteY5" fmla="*/ 1027875 h 1027875"/>
              <a:gd name="connsiteX6" fmla="*/ 3158 w 10661901"/>
              <a:gd name="connsiteY6" fmla="*/ 683957 h 1027875"/>
              <a:gd name="connsiteX7" fmla="*/ 0 w 10661901"/>
              <a:gd name="connsiteY7" fmla="*/ 0 h 1027875"/>
              <a:gd name="connsiteX0" fmla="*/ 0 w 10710088"/>
              <a:gd name="connsiteY0" fmla="*/ 0 h 1027875"/>
              <a:gd name="connsiteX1" fmla="*/ 10661901 w 10710088"/>
              <a:gd name="connsiteY1" fmla="*/ 5826 h 1027875"/>
              <a:gd name="connsiteX2" fmla="*/ 10661901 w 10710088"/>
              <a:gd name="connsiteY2" fmla="*/ 309317 h 1027875"/>
              <a:gd name="connsiteX3" fmla="*/ 10668871 w 10710088"/>
              <a:gd name="connsiteY3" fmla="*/ 684236 h 1027875"/>
              <a:gd name="connsiteX4" fmla="*/ 1140598 w 10710088"/>
              <a:gd name="connsiteY4" fmla="*/ 686290 h 1027875"/>
              <a:gd name="connsiteX5" fmla="*/ 560675 w 10710088"/>
              <a:gd name="connsiteY5" fmla="*/ 1027875 h 1027875"/>
              <a:gd name="connsiteX6" fmla="*/ 3158 w 10710088"/>
              <a:gd name="connsiteY6" fmla="*/ 683957 h 1027875"/>
              <a:gd name="connsiteX7" fmla="*/ 0 w 10710088"/>
              <a:gd name="connsiteY7" fmla="*/ 0 h 1027875"/>
              <a:gd name="connsiteX0" fmla="*/ 0 w 10668871"/>
              <a:gd name="connsiteY0" fmla="*/ 0 h 1027875"/>
              <a:gd name="connsiteX1" fmla="*/ 10661901 w 10668871"/>
              <a:gd name="connsiteY1" fmla="*/ 5826 h 1027875"/>
              <a:gd name="connsiteX2" fmla="*/ 10668871 w 10668871"/>
              <a:gd name="connsiteY2" fmla="*/ 684236 h 1027875"/>
              <a:gd name="connsiteX3" fmla="*/ 1140598 w 10668871"/>
              <a:gd name="connsiteY3" fmla="*/ 686290 h 1027875"/>
              <a:gd name="connsiteX4" fmla="*/ 560675 w 10668871"/>
              <a:gd name="connsiteY4" fmla="*/ 1027875 h 1027875"/>
              <a:gd name="connsiteX5" fmla="*/ 3158 w 10668871"/>
              <a:gd name="connsiteY5" fmla="*/ 683957 h 1027875"/>
              <a:gd name="connsiteX6" fmla="*/ 0 w 10668871"/>
              <a:gd name="connsiteY6" fmla="*/ 0 h 1027875"/>
              <a:gd name="connsiteX0" fmla="*/ 0 w 10662015"/>
              <a:gd name="connsiteY0" fmla="*/ 0 h 1027875"/>
              <a:gd name="connsiteX1" fmla="*/ 10661901 w 10662015"/>
              <a:gd name="connsiteY1" fmla="*/ 5826 h 1027875"/>
              <a:gd name="connsiteX2" fmla="*/ 10632772 w 10662015"/>
              <a:gd name="connsiteY2" fmla="*/ 684236 h 1027875"/>
              <a:gd name="connsiteX3" fmla="*/ 1140598 w 10662015"/>
              <a:gd name="connsiteY3" fmla="*/ 686290 h 1027875"/>
              <a:gd name="connsiteX4" fmla="*/ 560675 w 10662015"/>
              <a:gd name="connsiteY4" fmla="*/ 1027875 h 1027875"/>
              <a:gd name="connsiteX5" fmla="*/ 3158 w 10662015"/>
              <a:gd name="connsiteY5" fmla="*/ 683957 h 1027875"/>
              <a:gd name="connsiteX6" fmla="*/ 0 w 10662015"/>
              <a:gd name="connsiteY6" fmla="*/ 0 h 1027875"/>
              <a:gd name="connsiteX0" fmla="*/ 0 w 10632772"/>
              <a:gd name="connsiteY0" fmla="*/ 0 h 1027875"/>
              <a:gd name="connsiteX1" fmla="*/ 10616776 w 10632772"/>
              <a:gd name="connsiteY1" fmla="*/ 559150 h 1027875"/>
              <a:gd name="connsiteX2" fmla="*/ 10632772 w 10632772"/>
              <a:gd name="connsiteY2" fmla="*/ 684236 h 1027875"/>
              <a:gd name="connsiteX3" fmla="*/ 1140598 w 10632772"/>
              <a:gd name="connsiteY3" fmla="*/ 686290 h 1027875"/>
              <a:gd name="connsiteX4" fmla="*/ 560675 w 10632772"/>
              <a:gd name="connsiteY4" fmla="*/ 1027875 h 1027875"/>
              <a:gd name="connsiteX5" fmla="*/ 3158 w 10632772"/>
              <a:gd name="connsiteY5" fmla="*/ 683957 h 1027875"/>
              <a:gd name="connsiteX6" fmla="*/ 0 w 10632772"/>
              <a:gd name="connsiteY6" fmla="*/ 0 h 1027875"/>
              <a:gd name="connsiteX0" fmla="*/ 5867 w 10629614"/>
              <a:gd name="connsiteY0" fmla="*/ 12316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5867 w 10629614"/>
              <a:gd name="connsiteY6" fmla="*/ 12316 h 468725"/>
              <a:gd name="connsiteX0" fmla="*/ 0 w 10636382"/>
              <a:gd name="connsiteY0" fmla="*/ 12316 h 468725"/>
              <a:gd name="connsiteX1" fmla="*/ 10620386 w 10636382"/>
              <a:gd name="connsiteY1" fmla="*/ 0 h 468725"/>
              <a:gd name="connsiteX2" fmla="*/ 10636382 w 10636382"/>
              <a:gd name="connsiteY2" fmla="*/ 125086 h 468725"/>
              <a:gd name="connsiteX3" fmla="*/ 1144208 w 10636382"/>
              <a:gd name="connsiteY3" fmla="*/ 127140 h 468725"/>
              <a:gd name="connsiteX4" fmla="*/ 564285 w 10636382"/>
              <a:gd name="connsiteY4" fmla="*/ 468725 h 468725"/>
              <a:gd name="connsiteX5" fmla="*/ 6768 w 10636382"/>
              <a:gd name="connsiteY5" fmla="*/ 124807 h 468725"/>
              <a:gd name="connsiteX6" fmla="*/ 0 w 10636382"/>
              <a:gd name="connsiteY6" fmla="*/ 12316 h 468725"/>
              <a:gd name="connsiteX0" fmla="*/ 239608 w 10629614"/>
              <a:gd name="connsiteY0" fmla="*/ 21841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239608 w 10629614"/>
              <a:gd name="connsiteY6" fmla="*/ 21841 h 468725"/>
              <a:gd name="connsiteX0" fmla="*/ 239608 w 10629614"/>
              <a:gd name="connsiteY0" fmla="*/ 21841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239608 w 10629614"/>
              <a:gd name="connsiteY6" fmla="*/ 21841 h 468725"/>
              <a:gd name="connsiteX0" fmla="*/ 0 w 10630065"/>
              <a:gd name="connsiteY0" fmla="*/ 2791 h 468725"/>
              <a:gd name="connsiteX1" fmla="*/ 10614069 w 10630065"/>
              <a:gd name="connsiteY1" fmla="*/ 0 h 468725"/>
              <a:gd name="connsiteX2" fmla="*/ 10630065 w 10630065"/>
              <a:gd name="connsiteY2" fmla="*/ 125086 h 468725"/>
              <a:gd name="connsiteX3" fmla="*/ 1137891 w 10630065"/>
              <a:gd name="connsiteY3" fmla="*/ 127140 h 468725"/>
              <a:gd name="connsiteX4" fmla="*/ 557968 w 10630065"/>
              <a:gd name="connsiteY4" fmla="*/ 468725 h 468725"/>
              <a:gd name="connsiteX5" fmla="*/ 451 w 10630065"/>
              <a:gd name="connsiteY5" fmla="*/ 124807 h 468725"/>
              <a:gd name="connsiteX6" fmla="*/ 0 w 10630065"/>
              <a:gd name="connsiteY6" fmla="*/ 2791 h 468725"/>
              <a:gd name="connsiteX0" fmla="*/ 0 w 10630065"/>
              <a:gd name="connsiteY0" fmla="*/ 2791 h 468725"/>
              <a:gd name="connsiteX1" fmla="*/ 10614069 w 10630065"/>
              <a:gd name="connsiteY1" fmla="*/ 0 h 468725"/>
              <a:gd name="connsiteX2" fmla="*/ 10630065 w 10630065"/>
              <a:gd name="connsiteY2" fmla="*/ 125086 h 468725"/>
              <a:gd name="connsiteX3" fmla="*/ 1137891 w 10630065"/>
              <a:gd name="connsiteY3" fmla="*/ 127140 h 468725"/>
              <a:gd name="connsiteX4" fmla="*/ 557968 w 10630065"/>
              <a:gd name="connsiteY4" fmla="*/ 468725 h 468725"/>
              <a:gd name="connsiteX5" fmla="*/ 451 w 10630065"/>
              <a:gd name="connsiteY5" fmla="*/ 124807 h 468725"/>
              <a:gd name="connsiteX6" fmla="*/ 0 w 10630065"/>
              <a:gd name="connsiteY6"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451 w 10630556"/>
              <a:gd name="connsiteY5" fmla="*/ 124807 h 468725"/>
              <a:gd name="connsiteX6" fmla="*/ 0 w 10630556"/>
              <a:gd name="connsiteY6"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782750 w 11413306"/>
              <a:gd name="connsiteY0" fmla="*/ 2791 h 468725"/>
              <a:gd name="connsiteX1" fmla="*/ 11412612 w 11413306"/>
              <a:gd name="connsiteY1" fmla="*/ 0 h 468725"/>
              <a:gd name="connsiteX2" fmla="*/ 11412815 w 11413306"/>
              <a:gd name="connsiteY2" fmla="*/ 125086 h 468725"/>
              <a:gd name="connsiteX3" fmla="*/ 1920641 w 11413306"/>
              <a:gd name="connsiteY3" fmla="*/ 127140 h 468725"/>
              <a:gd name="connsiteX4" fmla="*/ 1340718 w 11413306"/>
              <a:gd name="connsiteY4" fmla="*/ 468725 h 468725"/>
              <a:gd name="connsiteX5" fmla="*/ 858696 w 11413306"/>
              <a:gd name="connsiteY5" fmla="*/ 125867 h 468725"/>
              <a:gd name="connsiteX6" fmla="*/ 782750 w 11413306"/>
              <a:gd name="connsiteY6" fmla="*/ 2791 h 468725"/>
              <a:gd name="connsiteX0" fmla="*/ 802813 w 11357561"/>
              <a:gd name="connsiteY0" fmla="*/ 2791 h 468725"/>
              <a:gd name="connsiteX1" fmla="*/ 11356867 w 11357561"/>
              <a:gd name="connsiteY1" fmla="*/ 0 h 468725"/>
              <a:gd name="connsiteX2" fmla="*/ 11357070 w 11357561"/>
              <a:gd name="connsiteY2" fmla="*/ 125086 h 468725"/>
              <a:gd name="connsiteX3" fmla="*/ 1864896 w 11357561"/>
              <a:gd name="connsiteY3" fmla="*/ 127140 h 468725"/>
              <a:gd name="connsiteX4" fmla="*/ 1284973 w 11357561"/>
              <a:gd name="connsiteY4" fmla="*/ 468725 h 468725"/>
              <a:gd name="connsiteX5" fmla="*/ 802951 w 11357561"/>
              <a:gd name="connsiteY5" fmla="*/ 125867 h 468725"/>
              <a:gd name="connsiteX6" fmla="*/ 802813 w 11357561"/>
              <a:gd name="connsiteY6" fmla="*/ 2791 h 468725"/>
              <a:gd name="connsiteX0" fmla="*/ 341552 w 10896300"/>
              <a:gd name="connsiteY0" fmla="*/ 2791 h 468725"/>
              <a:gd name="connsiteX1" fmla="*/ 10895606 w 10896300"/>
              <a:gd name="connsiteY1" fmla="*/ 0 h 468725"/>
              <a:gd name="connsiteX2" fmla="*/ 10895809 w 10896300"/>
              <a:gd name="connsiteY2" fmla="*/ 125086 h 468725"/>
              <a:gd name="connsiteX3" fmla="*/ 1403635 w 10896300"/>
              <a:gd name="connsiteY3" fmla="*/ 127140 h 468725"/>
              <a:gd name="connsiteX4" fmla="*/ 823712 w 10896300"/>
              <a:gd name="connsiteY4" fmla="*/ 468725 h 468725"/>
              <a:gd name="connsiteX5" fmla="*/ 341690 w 10896300"/>
              <a:gd name="connsiteY5" fmla="*/ 125867 h 468725"/>
              <a:gd name="connsiteX6" fmla="*/ 341552 w 10896300"/>
              <a:gd name="connsiteY6" fmla="*/ 2791 h 468725"/>
              <a:gd name="connsiteX0" fmla="*/ 41143 w 10595891"/>
              <a:gd name="connsiteY0" fmla="*/ 2791 h 468725"/>
              <a:gd name="connsiteX1" fmla="*/ 10595197 w 10595891"/>
              <a:gd name="connsiteY1" fmla="*/ 0 h 468725"/>
              <a:gd name="connsiteX2" fmla="*/ 10595400 w 10595891"/>
              <a:gd name="connsiteY2" fmla="*/ 125086 h 468725"/>
              <a:gd name="connsiteX3" fmla="*/ 1103226 w 10595891"/>
              <a:gd name="connsiteY3" fmla="*/ 127140 h 468725"/>
              <a:gd name="connsiteX4" fmla="*/ 523303 w 10595891"/>
              <a:gd name="connsiteY4" fmla="*/ 468725 h 468725"/>
              <a:gd name="connsiteX5" fmla="*/ 41281 w 10595891"/>
              <a:gd name="connsiteY5" fmla="*/ 125867 h 468725"/>
              <a:gd name="connsiteX6" fmla="*/ 41143 w 1059589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44066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44066 h 468725"/>
              <a:gd name="connsiteX0" fmla="*/ 433 w 10554690"/>
              <a:gd name="connsiteY0" fmla="*/ 5966 h 430625"/>
              <a:gd name="connsiteX1" fmla="*/ 10551351 w 10554690"/>
              <a:gd name="connsiteY1" fmla="*/ 0 h 430625"/>
              <a:gd name="connsiteX2" fmla="*/ 10554690 w 10554690"/>
              <a:gd name="connsiteY2" fmla="*/ 86986 h 430625"/>
              <a:gd name="connsiteX3" fmla="*/ 1062516 w 10554690"/>
              <a:gd name="connsiteY3" fmla="*/ 89040 h 430625"/>
              <a:gd name="connsiteX4" fmla="*/ 482593 w 10554690"/>
              <a:gd name="connsiteY4" fmla="*/ 430625 h 430625"/>
              <a:gd name="connsiteX5" fmla="*/ 571 w 10554690"/>
              <a:gd name="connsiteY5" fmla="*/ 101571 h 430625"/>
              <a:gd name="connsiteX6" fmla="*/ 433 w 10554690"/>
              <a:gd name="connsiteY6" fmla="*/ 5966 h 430625"/>
              <a:gd name="connsiteX0" fmla="*/ 433 w 10554690"/>
              <a:gd name="connsiteY0" fmla="*/ 5966 h 427450"/>
              <a:gd name="connsiteX1" fmla="*/ 10551351 w 10554690"/>
              <a:gd name="connsiteY1" fmla="*/ 0 h 427450"/>
              <a:gd name="connsiteX2" fmla="*/ 10554690 w 10554690"/>
              <a:gd name="connsiteY2" fmla="*/ 86986 h 427450"/>
              <a:gd name="connsiteX3" fmla="*/ 1062516 w 10554690"/>
              <a:gd name="connsiteY3" fmla="*/ 89040 h 427450"/>
              <a:gd name="connsiteX4" fmla="*/ 482593 w 10554690"/>
              <a:gd name="connsiteY4" fmla="*/ 427450 h 427450"/>
              <a:gd name="connsiteX5" fmla="*/ 571 w 10554690"/>
              <a:gd name="connsiteY5" fmla="*/ 101571 h 427450"/>
              <a:gd name="connsiteX6" fmla="*/ 433 w 10554690"/>
              <a:gd name="connsiteY6" fmla="*/ 5966 h 427450"/>
              <a:gd name="connsiteX0" fmla="*/ 433 w 10554690"/>
              <a:gd name="connsiteY0" fmla="*/ 5966 h 427450"/>
              <a:gd name="connsiteX1" fmla="*/ 10551351 w 10554690"/>
              <a:gd name="connsiteY1" fmla="*/ 0 h 427450"/>
              <a:gd name="connsiteX2" fmla="*/ 10554690 w 10554690"/>
              <a:gd name="connsiteY2" fmla="*/ 86986 h 427450"/>
              <a:gd name="connsiteX3" fmla="*/ 10274940 w 10554690"/>
              <a:gd name="connsiteY3" fmla="*/ 87717 h 427450"/>
              <a:gd name="connsiteX4" fmla="*/ 1062516 w 10554690"/>
              <a:gd name="connsiteY4" fmla="*/ 89040 h 427450"/>
              <a:gd name="connsiteX5" fmla="*/ 482593 w 10554690"/>
              <a:gd name="connsiteY5" fmla="*/ 427450 h 427450"/>
              <a:gd name="connsiteX6" fmla="*/ 571 w 10554690"/>
              <a:gd name="connsiteY6" fmla="*/ 101571 h 427450"/>
              <a:gd name="connsiteX7" fmla="*/ 433 w 10554690"/>
              <a:gd name="connsiteY7" fmla="*/ 5966 h 427450"/>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60438 h 481922"/>
              <a:gd name="connsiteX1" fmla="*/ 10551351 w 10554691"/>
              <a:gd name="connsiteY1" fmla="*/ 54472 h 481922"/>
              <a:gd name="connsiteX2" fmla="*/ 10554691 w 10554691"/>
              <a:gd name="connsiteY2" fmla="*/ 49383 h 481922"/>
              <a:gd name="connsiteX3" fmla="*/ 10274940 w 10554691"/>
              <a:gd name="connsiteY3" fmla="*/ 142189 h 481922"/>
              <a:gd name="connsiteX4" fmla="*/ 1062516 w 10554691"/>
              <a:gd name="connsiteY4" fmla="*/ 143512 h 481922"/>
              <a:gd name="connsiteX5" fmla="*/ 482593 w 10554691"/>
              <a:gd name="connsiteY5" fmla="*/ 481922 h 481922"/>
              <a:gd name="connsiteX6" fmla="*/ 571 w 10554691"/>
              <a:gd name="connsiteY6" fmla="*/ 156043 h 481922"/>
              <a:gd name="connsiteX7" fmla="*/ 433 w 10554691"/>
              <a:gd name="connsiteY7" fmla="*/ 60438 h 481922"/>
              <a:gd name="connsiteX0" fmla="*/ 433 w 11661532"/>
              <a:gd name="connsiteY0" fmla="*/ 5966 h 427450"/>
              <a:gd name="connsiteX1" fmla="*/ 10551351 w 11661532"/>
              <a:gd name="connsiteY1" fmla="*/ 0 h 427450"/>
              <a:gd name="connsiteX2" fmla="*/ 10274940 w 11661532"/>
              <a:gd name="connsiteY2" fmla="*/ 87717 h 427450"/>
              <a:gd name="connsiteX3" fmla="*/ 1062516 w 11661532"/>
              <a:gd name="connsiteY3" fmla="*/ 89040 h 427450"/>
              <a:gd name="connsiteX4" fmla="*/ 482593 w 11661532"/>
              <a:gd name="connsiteY4" fmla="*/ 427450 h 427450"/>
              <a:gd name="connsiteX5" fmla="*/ 571 w 11661532"/>
              <a:gd name="connsiteY5" fmla="*/ 101571 h 427450"/>
              <a:gd name="connsiteX6" fmla="*/ 433 w 11661532"/>
              <a:gd name="connsiteY6" fmla="*/ 5966 h 427450"/>
              <a:gd name="connsiteX0" fmla="*/ 433 w 11071037"/>
              <a:gd name="connsiteY0" fmla="*/ 6015 h 427499"/>
              <a:gd name="connsiteX1" fmla="*/ 10551351 w 11071037"/>
              <a:gd name="connsiteY1" fmla="*/ 49 h 427499"/>
              <a:gd name="connsiteX2" fmla="*/ 10274940 w 11071037"/>
              <a:gd name="connsiteY2" fmla="*/ 87766 h 427499"/>
              <a:gd name="connsiteX3" fmla="*/ 1062516 w 11071037"/>
              <a:gd name="connsiteY3" fmla="*/ 89089 h 427499"/>
              <a:gd name="connsiteX4" fmla="*/ 482593 w 11071037"/>
              <a:gd name="connsiteY4" fmla="*/ 427499 h 427499"/>
              <a:gd name="connsiteX5" fmla="*/ 571 w 11071037"/>
              <a:gd name="connsiteY5" fmla="*/ 101620 h 427499"/>
              <a:gd name="connsiteX6" fmla="*/ 433 w 11071037"/>
              <a:gd name="connsiteY6" fmla="*/ 6015 h 427499"/>
              <a:gd name="connsiteX0" fmla="*/ 433 w 11057538"/>
              <a:gd name="connsiteY0" fmla="*/ 5966 h 427450"/>
              <a:gd name="connsiteX1" fmla="*/ 10551351 w 11057538"/>
              <a:gd name="connsiteY1" fmla="*/ 0 h 427450"/>
              <a:gd name="connsiteX2" fmla="*/ 10274940 w 11057538"/>
              <a:gd name="connsiteY2" fmla="*/ 87717 h 427450"/>
              <a:gd name="connsiteX3" fmla="*/ 1062516 w 11057538"/>
              <a:gd name="connsiteY3" fmla="*/ 89040 h 427450"/>
              <a:gd name="connsiteX4" fmla="*/ 482593 w 11057538"/>
              <a:gd name="connsiteY4" fmla="*/ 427450 h 427450"/>
              <a:gd name="connsiteX5" fmla="*/ 571 w 11057538"/>
              <a:gd name="connsiteY5" fmla="*/ 101571 h 427450"/>
              <a:gd name="connsiteX6" fmla="*/ 433 w 11057538"/>
              <a:gd name="connsiteY6" fmla="*/ 5966 h 427450"/>
              <a:gd name="connsiteX0" fmla="*/ 433 w 10551351"/>
              <a:gd name="connsiteY0" fmla="*/ 5966 h 427450"/>
              <a:gd name="connsiteX1" fmla="*/ 10551351 w 10551351"/>
              <a:gd name="connsiteY1" fmla="*/ 0 h 427450"/>
              <a:gd name="connsiteX2" fmla="*/ 10274940 w 10551351"/>
              <a:gd name="connsiteY2" fmla="*/ 87717 h 427450"/>
              <a:gd name="connsiteX3" fmla="*/ 1062516 w 10551351"/>
              <a:gd name="connsiteY3" fmla="*/ 89040 h 427450"/>
              <a:gd name="connsiteX4" fmla="*/ 482593 w 10551351"/>
              <a:gd name="connsiteY4" fmla="*/ 427450 h 427450"/>
              <a:gd name="connsiteX5" fmla="*/ 571 w 10551351"/>
              <a:gd name="connsiteY5" fmla="*/ 101571 h 427450"/>
              <a:gd name="connsiteX6" fmla="*/ 433 w 10551351"/>
              <a:gd name="connsiteY6" fmla="*/ 5966 h 427450"/>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0 w 11177990"/>
              <a:gd name="connsiteY0" fmla="*/ 2791 h 341725"/>
              <a:gd name="connsiteX1" fmla="*/ 11177990 w 11177990"/>
              <a:gd name="connsiteY1" fmla="*/ 0 h 341725"/>
              <a:gd name="connsiteX2" fmla="*/ 10901579 w 11177990"/>
              <a:gd name="connsiteY2" fmla="*/ 87717 h 341725"/>
              <a:gd name="connsiteX3" fmla="*/ 1689155 w 11177990"/>
              <a:gd name="connsiteY3" fmla="*/ 89040 h 341725"/>
              <a:gd name="connsiteX4" fmla="*/ 1109232 w 11177990"/>
              <a:gd name="connsiteY4" fmla="*/ 341725 h 341725"/>
              <a:gd name="connsiteX5" fmla="*/ 627210 w 11177990"/>
              <a:gd name="connsiteY5" fmla="*/ 101571 h 341725"/>
              <a:gd name="connsiteX6" fmla="*/ 0 w 11177990"/>
              <a:gd name="connsiteY6" fmla="*/ 2791 h 341725"/>
              <a:gd name="connsiteX0" fmla="*/ 780014 w 11958004"/>
              <a:gd name="connsiteY0" fmla="*/ 2791 h 341725"/>
              <a:gd name="connsiteX1" fmla="*/ 11958004 w 11958004"/>
              <a:gd name="connsiteY1" fmla="*/ 0 h 341725"/>
              <a:gd name="connsiteX2" fmla="*/ 11681593 w 11958004"/>
              <a:gd name="connsiteY2" fmla="*/ 87717 h 341725"/>
              <a:gd name="connsiteX3" fmla="*/ 2469169 w 11958004"/>
              <a:gd name="connsiteY3" fmla="*/ 89040 h 341725"/>
              <a:gd name="connsiteX4" fmla="*/ 1889246 w 11958004"/>
              <a:gd name="connsiteY4" fmla="*/ 341725 h 341725"/>
              <a:gd name="connsiteX5" fmla="*/ 1407224 w 11958004"/>
              <a:gd name="connsiteY5" fmla="*/ 101571 h 341725"/>
              <a:gd name="connsiteX6" fmla="*/ 998158 w 11958004"/>
              <a:gd name="connsiteY6" fmla="*/ 40093 h 341725"/>
              <a:gd name="connsiteX7" fmla="*/ 780014 w 11958004"/>
              <a:gd name="connsiteY7" fmla="*/ 2791 h 341725"/>
              <a:gd name="connsiteX0" fmla="*/ 758495 w 11936485"/>
              <a:gd name="connsiteY0" fmla="*/ 2791 h 341725"/>
              <a:gd name="connsiteX1" fmla="*/ 11936485 w 11936485"/>
              <a:gd name="connsiteY1" fmla="*/ 0 h 341725"/>
              <a:gd name="connsiteX2" fmla="*/ 11660074 w 11936485"/>
              <a:gd name="connsiteY2" fmla="*/ 87717 h 341725"/>
              <a:gd name="connsiteX3" fmla="*/ 2447650 w 11936485"/>
              <a:gd name="connsiteY3" fmla="*/ 89040 h 341725"/>
              <a:gd name="connsiteX4" fmla="*/ 1867727 w 11936485"/>
              <a:gd name="connsiteY4" fmla="*/ 341725 h 341725"/>
              <a:gd name="connsiteX5" fmla="*/ 1385705 w 11936485"/>
              <a:gd name="connsiteY5" fmla="*/ 101571 h 341725"/>
              <a:gd name="connsiteX6" fmla="*/ 976639 w 11936485"/>
              <a:gd name="connsiteY6" fmla="*/ 40093 h 341725"/>
              <a:gd name="connsiteX7" fmla="*/ 758495 w 11936485"/>
              <a:gd name="connsiteY7" fmla="*/ 2791 h 341725"/>
              <a:gd name="connsiteX0" fmla="*/ 0 w 11177990"/>
              <a:gd name="connsiteY0" fmla="*/ 2791 h 341725"/>
              <a:gd name="connsiteX1" fmla="*/ 11177990 w 11177990"/>
              <a:gd name="connsiteY1" fmla="*/ 0 h 341725"/>
              <a:gd name="connsiteX2" fmla="*/ 10901579 w 11177990"/>
              <a:gd name="connsiteY2" fmla="*/ 87717 h 341725"/>
              <a:gd name="connsiteX3" fmla="*/ 1689155 w 11177990"/>
              <a:gd name="connsiteY3" fmla="*/ 89040 h 341725"/>
              <a:gd name="connsiteX4" fmla="*/ 1109232 w 11177990"/>
              <a:gd name="connsiteY4" fmla="*/ 341725 h 341725"/>
              <a:gd name="connsiteX5" fmla="*/ 627210 w 11177990"/>
              <a:gd name="connsiteY5" fmla="*/ 101571 h 341725"/>
              <a:gd name="connsiteX6" fmla="*/ 218144 w 11177990"/>
              <a:gd name="connsiteY6" fmla="*/ 40093 h 341725"/>
              <a:gd name="connsiteX7" fmla="*/ 0 w 11177990"/>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103593 h 341725"/>
              <a:gd name="connsiteX7" fmla="*/ 1331 w 11179321"/>
              <a:gd name="connsiteY7" fmla="*/ 2791 h 341725"/>
              <a:gd name="connsiteX0" fmla="*/ 1331 w 11179321"/>
              <a:gd name="connsiteY0" fmla="*/ 2791 h 341725"/>
              <a:gd name="connsiteX1" fmla="*/ 11179321 w 11179321"/>
              <a:gd name="connsiteY1" fmla="*/ 0 h 341725"/>
              <a:gd name="connsiteX2" fmla="*/ 10567427 w 11179321"/>
              <a:gd name="connsiteY2" fmla="*/ 90892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103593 h 341725"/>
              <a:gd name="connsiteX7" fmla="*/ 1331 w 11179321"/>
              <a:gd name="connsiteY7" fmla="*/ 2791 h 341725"/>
              <a:gd name="connsiteX0" fmla="*/ 1331 w 10600099"/>
              <a:gd name="connsiteY0" fmla="*/ 2791 h 341725"/>
              <a:gd name="connsiteX1" fmla="*/ 10561656 w 10600099"/>
              <a:gd name="connsiteY1" fmla="*/ 0 h 341725"/>
              <a:gd name="connsiteX2" fmla="*/ 10567427 w 10600099"/>
              <a:gd name="connsiteY2" fmla="*/ 90892 h 341725"/>
              <a:gd name="connsiteX3" fmla="*/ 1690486 w 10600099"/>
              <a:gd name="connsiteY3" fmla="*/ 89040 h 341725"/>
              <a:gd name="connsiteX4" fmla="*/ 1110563 w 10600099"/>
              <a:gd name="connsiteY4" fmla="*/ 341725 h 341725"/>
              <a:gd name="connsiteX5" fmla="*/ 628541 w 10600099"/>
              <a:gd name="connsiteY5" fmla="*/ 101571 h 341725"/>
              <a:gd name="connsiteX6" fmla="*/ 0 w 10600099"/>
              <a:gd name="connsiteY6" fmla="*/ 103593 h 341725"/>
              <a:gd name="connsiteX7" fmla="*/ 1331 w 10600099"/>
              <a:gd name="connsiteY7" fmla="*/ 2791 h 341725"/>
              <a:gd name="connsiteX0" fmla="*/ 1331 w 10567427"/>
              <a:gd name="connsiteY0" fmla="*/ 2791 h 341725"/>
              <a:gd name="connsiteX1" fmla="*/ 10561656 w 10567427"/>
              <a:gd name="connsiteY1" fmla="*/ 0 h 341725"/>
              <a:gd name="connsiteX2" fmla="*/ 10567427 w 10567427"/>
              <a:gd name="connsiteY2" fmla="*/ 90892 h 341725"/>
              <a:gd name="connsiteX3" fmla="*/ 1690486 w 10567427"/>
              <a:gd name="connsiteY3" fmla="*/ 89040 h 341725"/>
              <a:gd name="connsiteX4" fmla="*/ 1110563 w 10567427"/>
              <a:gd name="connsiteY4" fmla="*/ 341725 h 341725"/>
              <a:gd name="connsiteX5" fmla="*/ 628541 w 10567427"/>
              <a:gd name="connsiteY5" fmla="*/ 101571 h 341725"/>
              <a:gd name="connsiteX6" fmla="*/ 0 w 10567427"/>
              <a:gd name="connsiteY6" fmla="*/ 103593 h 341725"/>
              <a:gd name="connsiteX7" fmla="*/ 1331 w 10567427"/>
              <a:gd name="connsiteY7" fmla="*/ 2791 h 341725"/>
              <a:gd name="connsiteX0" fmla="*/ 1331 w 10561687"/>
              <a:gd name="connsiteY0" fmla="*/ 2791 h 341725"/>
              <a:gd name="connsiteX1" fmla="*/ 10561656 w 10561687"/>
              <a:gd name="connsiteY1" fmla="*/ 0 h 341725"/>
              <a:gd name="connsiteX2" fmla="*/ 10561157 w 10561687"/>
              <a:gd name="connsiteY2" fmla="*/ 90892 h 341725"/>
              <a:gd name="connsiteX3" fmla="*/ 1690486 w 10561687"/>
              <a:gd name="connsiteY3" fmla="*/ 89040 h 341725"/>
              <a:gd name="connsiteX4" fmla="*/ 1110563 w 10561687"/>
              <a:gd name="connsiteY4" fmla="*/ 341725 h 341725"/>
              <a:gd name="connsiteX5" fmla="*/ 628541 w 10561687"/>
              <a:gd name="connsiteY5" fmla="*/ 101571 h 341725"/>
              <a:gd name="connsiteX6" fmla="*/ 0 w 10561687"/>
              <a:gd name="connsiteY6" fmla="*/ 103593 h 341725"/>
              <a:gd name="connsiteX7" fmla="*/ 1331 w 10561687"/>
              <a:gd name="connsiteY7" fmla="*/ 2791 h 341725"/>
              <a:gd name="connsiteX0" fmla="*/ 1331 w 10562072"/>
              <a:gd name="connsiteY0" fmla="*/ 2791 h 341725"/>
              <a:gd name="connsiteX1" fmla="*/ 10561656 w 10562072"/>
              <a:gd name="connsiteY1" fmla="*/ 0 h 341725"/>
              <a:gd name="connsiteX2" fmla="*/ 10561157 w 10562072"/>
              <a:gd name="connsiteY2" fmla="*/ 90892 h 341725"/>
              <a:gd name="connsiteX3" fmla="*/ 1690486 w 10562072"/>
              <a:gd name="connsiteY3" fmla="*/ 89040 h 341725"/>
              <a:gd name="connsiteX4" fmla="*/ 1110563 w 10562072"/>
              <a:gd name="connsiteY4" fmla="*/ 341725 h 341725"/>
              <a:gd name="connsiteX5" fmla="*/ 628541 w 10562072"/>
              <a:gd name="connsiteY5" fmla="*/ 101571 h 341725"/>
              <a:gd name="connsiteX6" fmla="*/ 0 w 10562072"/>
              <a:gd name="connsiteY6" fmla="*/ 103593 h 341725"/>
              <a:gd name="connsiteX7" fmla="*/ 1331 w 10562072"/>
              <a:gd name="connsiteY7" fmla="*/ 2791 h 341725"/>
              <a:gd name="connsiteX0" fmla="*/ 1331 w 10562072"/>
              <a:gd name="connsiteY0" fmla="*/ 2791 h 887696"/>
              <a:gd name="connsiteX1" fmla="*/ 10561656 w 10562072"/>
              <a:gd name="connsiteY1" fmla="*/ 0 h 887696"/>
              <a:gd name="connsiteX2" fmla="*/ 10561157 w 10562072"/>
              <a:gd name="connsiteY2" fmla="*/ 90892 h 887696"/>
              <a:gd name="connsiteX3" fmla="*/ 1690486 w 10562072"/>
              <a:gd name="connsiteY3" fmla="*/ 89040 h 887696"/>
              <a:gd name="connsiteX4" fmla="*/ 1180889 w 10562072"/>
              <a:gd name="connsiteY4" fmla="*/ 887696 h 887696"/>
              <a:gd name="connsiteX5" fmla="*/ 628541 w 10562072"/>
              <a:gd name="connsiteY5" fmla="*/ 101571 h 887696"/>
              <a:gd name="connsiteX6" fmla="*/ 0 w 10562072"/>
              <a:gd name="connsiteY6" fmla="*/ 103593 h 887696"/>
              <a:gd name="connsiteX7" fmla="*/ 1331 w 10562072"/>
              <a:gd name="connsiteY7"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628541 w 10562072"/>
              <a:gd name="connsiteY5" fmla="*/ 101571 h 887696"/>
              <a:gd name="connsiteX6" fmla="*/ 0 w 10562072"/>
              <a:gd name="connsiteY6" fmla="*/ 103593 h 887696"/>
              <a:gd name="connsiteX7" fmla="*/ 1331 w 10562072"/>
              <a:gd name="connsiteY7" fmla="*/ 2791 h 887696"/>
              <a:gd name="connsiteX0" fmla="*/ 1331 w 10562072"/>
              <a:gd name="connsiteY0" fmla="*/ 2791 h 887702"/>
              <a:gd name="connsiteX1" fmla="*/ 10561656 w 10562072"/>
              <a:gd name="connsiteY1" fmla="*/ 0 h 887702"/>
              <a:gd name="connsiteX2" fmla="*/ 10561157 w 10562072"/>
              <a:gd name="connsiteY2" fmla="*/ 90892 h 887702"/>
              <a:gd name="connsiteX3" fmla="*/ 2317558 w 10562072"/>
              <a:gd name="connsiteY3" fmla="*/ 89040 h 887702"/>
              <a:gd name="connsiteX4" fmla="*/ 1180889 w 10562072"/>
              <a:gd name="connsiteY4" fmla="*/ 887696 h 887702"/>
              <a:gd name="connsiteX5" fmla="*/ 0 w 10562072"/>
              <a:gd name="connsiteY5" fmla="*/ 103593 h 887702"/>
              <a:gd name="connsiteX6" fmla="*/ 1331 w 10562072"/>
              <a:gd name="connsiteY6" fmla="*/ 2791 h 887702"/>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0 w 10568342"/>
              <a:gd name="connsiteY0" fmla="*/ 0 h 2916892"/>
              <a:gd name="connsiteX1" fmla="*/ 10567926 w 10568342"/>
              <a:gd name="connsiteY1" fmla="*/ 2029196 h 2916892"/>
              <a:gd name="connsiteX2" fmla="*/ 10567427 w 10568342"/>
              <a:gd name="connsiteY2" fmla="*/ 2120088 h 2916892"/>
              <a:gd name="connsiteX3" fmla="*/ 2323828 w 10568342"/>
              <a:gd name="connsiteY3" fmla="*/ 2118236 h 2916892"/>
              <a:gd name="connsiteX4" fmla="*/ 1187159 w 10568342"/>
              <a:gd name="connsiteY4" fmla="*/ 2916892 h 2916892"/>
              <a:gd name="connsiteX5" fmla="*/ 6270 w 10568342"/>
              <a:gd name="connsiteY5" fmla="*/ 2132789 h 2916892"/>
              <a:gd name="connsiteX6" fmla="*/ 0 w 10568342"/>
              <a:gd name="connsiteY6" fmla="*/ 0 h 2916892"/>
              <a:gd name="connsiteX0" fmla="*/ 0 w 10575943"/>
              <a:gd name="connsiteY0" fmla="*/ 0 h 2955377"/>
              <a:gd name="connsiteX1" fmla="*/ 10575527 w 10575943"/>
              <a:gd name="connsiteY1" fmla="*/ 2067681 h 2955377"/>
              <a:gd name="connsiteX2" fmla="*/ 10575028 w 10575943"/>
              <a:gd name="connsiteY2" fmla="*/ 2158573 h 2955377"/>
              <a:gd name="connsiteX3" fmla="*/ 2331429 w 10575943"/>
              <a:gd name="connsiteY3" fmla="*/ 2156721 h 2955377"/>
              <a:gd name="connsiteX4" fmla="*/ 1194760 w 10575943"/>
              <a:gd name="connsiteY4" fmla="*/ 2955377 h 2955377"/>
              <a:gd name="connsiteX5" fmla="*/ 13871 w 10575943"/>
              <a:gd name="connsiteY5" fmla="*/ 2171274 h 2955377"/>
              <a:gd name="connsiteX6" fmla="*/ 0 w 10575943"/>
              <a:gd name="connsiteY6" fmla="*/ 0 h 2955377"/>
              <a:gd name="connsiteX0" fmla="*/ 267371 w 10562072"/>
              <a:gd name="connsiteY0" fmla="*/ 0 h 2685985"/>
              <a:gd name="connsiteX1" fmla="*/ 10561656 w 10562072"/>
              <a:gd name="connsiteY1" fmla="*/ 1798289 h 2685985"/>
              <a:gd name="connsiteX2" fmla="*/ 10561157 w 10562072"/>
              <a:gd name="connsiteY2" fmla="*/ 1889181 h 2685985"/>
              <a:gd name="connsiteX3" fmla="*/ 2317558 w 10562072"/>
              <a:gd name="connsiteY3" fmla="*/ 1887329 h 2685985"/>
              <a:gd name="connsiteX4" fmla="*/ 1180889 w 10562072"/>
              <a:gd name="connsiteY4" fmla="*/ 2685985 h 2685985"/>
              <a:gd name="connsiteX5" fmla="*/ 0 w 10562072"/>
              <a:gd name="connsiteY5" fmla="*/ 1901882 h 2685985"/>
              <a:gd name="connsiteX6" fmla="*/ 267371 w 10562072"/>
              <a:gd name="connsiteY6" fmla="*/ 0 h 2685985"/>
              <a:gd name="connsiteX0" fmla="*/ 1331 w 10562072"/>
              <a:gd name="connsiteY0" fmla="*/ 0 h 2955377"/>
              <a:gd name="connsiteX1" fmla="*/ 10561656 w 10562072"/>
              <a:gd name="connsiteY1" fmla="*/ 2067681 h 2955377"/>
              <a:gd name="connsiteX2" fmla="*/ 10561157 w 10562072"/>
              <a:gd name="connsiteY2" fmla="*/ 2158573 h 2955377"/>
              <a:gd name="connsiteX3" fmla="*/ 2317558 w 10562072"/>
              <a:gd name="connsiteY3" fmla="*/ 2156721 h 2955377"/>
              <a:gd name="connsiteX4" fmla="*/ 1180889 w 10562072"/>
              <a:gd name="connsiteY4" fmla="*/ 2955377 h 2955377"/>
              <a:gd name="connsiteX5" fmla="*/ 0 w 10562072"/>
              <a:gd name="connsiteY5" fmla="*/ 2171274 h 2955377"/>
              <a:gd name="connsiteX6" fmla="*/ 1331 w 10562072"/>
              <a:gd name="connsiteY6" fmla="*/ 0 h 2955377"/>
              <a:gd name="connsiteX0" fmla="*/ 1331 w 10562072"/>
              <a:gd name="connsiteY0" fmla="*/ 2791 h 2958168"/>
              <a:gd name="connsiteX1" fmla="*/ 10561655 w 10562072"/>
              <a:gd name="connsiteY1" fmla="*/ 0 h 2958168"/>
              <a:gd name="connsiteX2" fmla="*/ 10561157 w 10562072"/>
              <a:gd name="connsiteY2" fmla="*/ 2161364 h 2958168"/>
              <a:gd name="connsiteX3" fmla="*/ 2317558 w 10562072"/>
              <a:gd name="connsiteY3" fmla="*/ 2159512 h 2958168"/>
              <a:gd name="connsiteX4" fmla="*/ 1180889 w 10562072"/>
              <a:gd name="connsiteY4" fmla="*/ 2958168 h 2958168"/>
              <a:gd name="connsiteX5" fmla="*/ 0 w 10562072"/>
              <a:gd name="connsiteY5" fmla="*/ 2174065 h 2958168"/>
              <a:gd name="connsiteX6" fmla="*/ 1331 w 10562072"/>
              <a:gd name="connsiteY6" fmla="*/ 2791 h 2958168"/>
              <a:gd name="connsiteX0" fmla="*/ 1331 w 10562072"/>
              <a:gd name="connsiteY0" fmla="*/ 2791 h 2958168"/>
              <a:gd name="connsiteX1" fmla="*/ 10561655 w 10562072"/>
              <a:gd name="connsiteY1" fmla="*/ 0 h 2958168"/>
              <a:gd name="connsiteX2" fmla="*/ 10561157 w 10562072"/>
              <a:gd name="connsiteY2" fmla="*/ 2161364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1657"/>
              <a:gd name="connsiteY0" fmla="*/ 2791 h 2958168"/>
              <a:gd name="connsiteX1" fmla="*/ 10561655 w 10561657"/>
              <a:gd name="connsiteY1" fmla="*/ 0 h 2958168"/>
              <a:gd name="connsiteX2" fmla="*/ 10469943 w 10561657"/>
              <a:gd name="connsiteY2" fmla="*/ 668161 h 2958168"/>
              <a:gd name="connsiteX3" fmla="*/ 9288594 w 10561657"/>
              <a:gd name="connsiteY3" fmla="*/ 2153103 h 2958168"/>
              <a:gd name="connsiteX4" fmla="*/ 2317558 w 10561657"/>
              <a:gd name="connsiteY4" fmla="*/ 2159512 h 2958168"/>
              <a:gd name="connsiteX5" fmla="*/ 1180889 w 10561657"/>
              <a:gd name="connsiteY5" fmla="*/ 2958168 h 2958168"/>
              <a:gd name="connsiteX6" fmla="*/ 0 w 10561657"/>
              <a:gd name="connsiteY6" fmla="*/ 2174065 h 2958168"/>
              <a:gd name="connsiteX7" fmla="*/ 1331 w 10561657"/>
              <a:gd name="connsiteY7" fmla="*/ 2791 h 2958168"/>
              <a:gd name="connsiteX0" fmla="*/ 1331 w 10562072"/>
              <a:gd name="connsiteY0" fmla="*/ 2791 h 2958168"/>
              <a:gd name="connsiteX1" fmla="*/ 10561655 w 10562072"/>
              <a:gd name="connsiteY1" fmla="*/ 0 h 2958168"/>
              <a:gd name="connsiteX2" fmla="*/ 10561157 w 10562072"/>
              <a:gd name="connsiteY2" fmla="*/ 1468641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1655"/>
              <a:gd name="connsiteY0" fmla="*/ 2791 h 2958168"/>
              <a:gd name="connsiteX1" fmla="*/ 10561655 w 10561655"/>
              <a:gd name="connsiteY1" fmla="*/ 0 h 2958168"/>
              <a:gd name="connsiteX2" fmla="*/ 10196302 w 10561655"/>
              <a:gd name="connsiteY2" fmla="*/ 1183855 h 2958168"/>
              <a:gd name="connsiteX3" fmla="*/ 9288594 w 10561655"/>
              <a:gd name="connsiteY3" fmla="*/ 2153103 h 2958168"/>
              <a:gd name="connsiteX4" fmla="*/ 2317558 w 10561655"/>
              <a:gd name="connsiteY4" fmla="*/ 2159512 h 2958168"/>
              <a:gd name="connsiteX5" fmla="*/ 1180889 w 10561655"/>
              <a:gd name="connsiteY5" fmla="*/ 2958168 h 2958168"/>
              <a:gd name="connsiteX6" fmla="*/ 0 w 10561655"/>
              <a:gd name="connsiteY6" fmla="*/ 2174065 h 2958168"/>
              <a:gd name="connsiteX7" fmla="*/ 1331 w 10561655"/>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411"/>
              <a:gd name="connsiteY0" fmla="*/ 2791 h 3881172"/>
              <a:gd name="connsiteX1" fmla="*/ 10561655 w 10562411"/>
              <a:gd name="connsiteY1" fmla="*/ 0 h 3881172"/>
              <a:gd name="connsiteX2" fmla="*/ 10561157 w 10562411"/>
              <a:gd name="connsiteY2" fmla="*/ 1476338 h 3881172"/>
              <a:gd name="connsiteX3" fmla="*/ 9288594 w 10562411"/>
              <a:gd name="connsiteY3" fmla="*/ 2153103 h 3881172"/>
              <a:gd name="connsiteX4" fmla="*/ 2317558 w 10562411"/>
              <a:gd name="connsiteY4" fmla="*/ 2159512 h 3881172"/>
              <a:gd name="connsiteX5" fmla="*/ 1180889 w 10562411"/>
              <a:gd name="connsiteY5" fmla="*/ 2958168 h 3881172"/>
              <a:gd name="connsiteX6" fmla="*/ 0 w 10562411"/>
              <a:gd name="connsiteY6" fmla="*/ 2174065 h 3881172"/>
              <a:gd name="connsiteX7" fmla="*/ 1331 w 10562411"/>
              <a:gd name="connsiteY7" fmla="*/ 2791 h 3881172"/>
              <a:gd name="connsiteX0" fmla="*/ 1331 w 10562411"/>
              <a:gd name="connsiteY0" fmla="*/ 2791 h 4143392"/>
              <a:gd name="connsiteX1" fmla="*/ 10561655 w 10562411"/>
              <a:gd name="connsiteY1" fmla="*/ 0 h 4143392"/>
              <a:gd name="connsiteX2" fmla="*/ 10561157 w 10562411"/>
              <a:gd name="connsiteY2" fmla="*/ 1476338 h 4143392"/>
              <a:gd name="connsiteX3" fmla="*/ 9288594 w 10562411"/>
              <a:gd name="connsiteY3" fmla="*/ 2153103 h 4143392"/>
              <a:gd name="connsiteX4" fmla="*/ 2317558 w 10562411"/>
              <a:gd name="connsiteY4" fmla="*/ 2159512 h 4143392"/>
              <a:gd name="connsiteX5" fmla="*/ 1180889 w 10562411"/>
              <a:gd name="connsiteY5" fmla="*/ 2958168 h 4143392"/>
              <a:gd name="connsiteX6" fmla="*/ 0 w 10562411"/>
              <a:gd name="connsiteY6" fmla="*/ 2174065 h 4143392"/>
              <a:gd name="connsiteX7" fmla="*/ 1331 w 10562411"/>
              <a:gd name="connsiteY7" fmla="*/ 2791 h 4143392"/>
              <a:gd name="connsiteX0" fmla="*/ 19804 w 10580884"/>
              <a:gd name="connsiteY0" fmla="*/ 2791 h 4143392"/>
              <a:gd name="connsiteX1" fmla="*/ 10580128 w 10580884"/>
              <a:gd name="connsiteY1" fmla="*/ 0 h 4143392"/>
              <a:gd name="connsiteX2" fmla="*/ 10579630 w 10580884"/>
              <a:gd name="connsiteY2" fmla="*/ 1476338 h 4143392"/>
              <a:gd name="connsiteX3" fmla="*/ 9307067 w 10580884"/>
              <a:gd name="connsiteY3" fmla="*/ 2153103 h 4143392"/>
              <a:gd name="connsiteX4" fmla="*/ 2336031 w 10580884"/>
              <a:gd name="connsiteY4" fmla="*/ 2159512 h 4143392"/>
              <a:gd name="connsiteX5" fmla="*/ 1199362 w 10580884"/>
              <a:gd name="connsiteY5" fmla="*/ 2958168 h 4143392"/>
              <a:gd name="connsiteX6" fmla="*/ 0 w 10580884"/>
              <a:gd name="connsiteY6" fmla="*/ 3726419 h 4143392"/>
              <a:gd name="connsiteX7" fmla="*/ 19804 w 10580884"/>
              <a:gd name="connsiteY7" fmla="*/ 2791 h 4143392"/>
              <a:gd name="connsiteX0" fmla="*/ 19804 w 10580884"/>
              <a:gd name="connsiteY0" fmla="*/ 2791 h 4143392"/>
              <a:gd name="connsiteX1" fmla="*/ 10580128 w 10580884"/>
              <a:gd name="connsiteY1" fmla="*/ 0 h 4143392"/>
              <a:gd name="connsiteX2" fmla="*/ 10579630 w 10580884"/>
              <a:gd name="connsiteY2" fmla="*/ 1476338 h 4143392"/>
              <a:gd name="connsiteX3" fmla="*/ 9307067 w 10580884"/>
              <a:gd name="connsiteY3" fmla="*/ 2153103 h 4143392"/>
              <a:gd name="connsiteX4" fmla="*/ 2283533 w 10580884"/>
              <a:gd name="connsiteY4" fmla="*/ 3711866 h 4143392"/>
              <a:gd name="connsiteX5" fmla="*/ 1199362 w 10580884"/>
              <a:gd name="connsiteY5" fmla="*/ 2958168 h 4143392"/>
              <a:gd name="connsiteX6" fmla="*/ 0 w 10580884"/>
              <a:gd name="connsiteY6" fmla="*/ 3726419 h 4143392"/>
              <a:gd name="connsiteX7" fmla="*/ 19804 w 10580884"/>
              <a:gd name="connsiteY7" fmla="*/ 2791 h 4143392"/>
              <a:gd name="connsiteX0" fmla="*/ 19804 w 10580884"/>
              <a:gd name="connsiteY0" fmla="*/ 2791 h 4143392"/>
              <a:gd name="connsiteX1" fmla="*/ 10580128 w 10580884"/>
              <a:gd name="connsiteY1" fmla="*/ 0 h 4143392"/>
              <a:gd name="connsiteX2" fmla="*/ 10579630 w 10580884"/>
              <a:gd name="connsiteY2" fmla="*/ 1476338 h 4143392"/>
              <a:gd name="connsiteX3" fmla="*/ 9013072 w 10580884"/>
              <a:gd name="connsiteY3" fmla="*/ 3716089 h 4143392"/>
              <a:gd name="connsiteX4" fmla="*/ 2283533 w 10580884"/>
              <a:gd name="connsiteY4" fmla="*/ 3711866 h 4143392"/>
              <a:gd name="connsiteX5" fmla="*/ 1199362 w 10580884"/>
              <a:gd name="connsiteY5" fmla="*/ 2958168 h 4143392"/>
              <a:gd name="connsiteX6" fmla="*/ 0 w 10580884"/>
              <a:gd name="connsiteY6" fmla="*/ 3726419 h 4143392"/>
              <a:gd name="connsiteX7" fmla="*/ 19804 w 10580884"/>
              <a:gd name="connsiteY7" fmla="*/ 2791 h 4143392"/>
              <a:gd name="connsiteX0" fmla="*/ 19804 w 10580641"/>
              <a:gd name="connsiteY0" fmla="*/ 2791 h 4143392"/>
              <a:gd name="connsiteX1" fmla="*/ 10580128 w 10580641"/>
              <a:gd name="connsiteY1" fmla="*/ 0 h 4143392"/>
              <a:gd name="connsiteX2" fmla="*/ 10559884 w 10580641"/>
              <a:gd name="connsiteY2" fmla="*/ 3400831 h 4143392"/>
              <a:gd name="connsiteX3" fmla="*/ 9013072 w 10580641"/>
              <a:gd name="connsiteY3" fmla="*/ 3716089 h 4143392"/>
              <a:gd name="connsiteX4" fmla="*/ 2283533 w 10580641"/>
              <a:gd name="connsiteY4" fmla="*/ 3711866 h 4143392"/>
              <a:gd name="connsiteX5" fmla="*/ 1199362 w 10580641"/>
              <a:gd name="connsiteY5" fmla="*/ 2958168 h 4143392"/>
              <a:gd name="connsiteX6" fmla="*/ 0 w 10580641"/>
              <a:gd name="connsiteY6" fmla="*/ 3726419 h 4143392"/>
              <a:gd name="connsiteX7" fmla="*/ 19804 w 10580641"/>
              <a:gd name="connsiteY7" fmla="*/ 2791 h 4143392"/>
              <a:gd name="connsiteX0" fmla="*/ 19804 w 10580641"/>
              <a:gd name="connsiteY0" fmla="*/ 2791 h 4625733"/>
              <a:gd name="connsiteX1" fmla="*/ 10580128 w 10580641"/>
              <a:gd name="connsiteY1" fmla="*/ 0 h 4625733"/>
              <a:gd name="connsiteX2" fmla="*/ 10559883 w 10580641"/>
              <a:gd name="connsiteY2" fmla="*/ 3953724 h 4625733"/>
              <a:gd name="connsiteX3" fmla="*/ 9013072 w 10580641"/>
              <a:gd name="connsiteY3" fmla="*/ 3716089 h 4625733"/>
              <a:gd name="connsiteX4" fmla="*/ 2283533 w 10580641"/>
              <a:gd name="connsiteY4" fmla="*/ 3711866 h 4625733"/>
              <a:gd name="connsiteX5" fmla="*/ 1199362 w 10580641"/>
              <a:gd name="connsiteY5" fmla="*/ 2958168 h 4625733"/>
              <a:gd name="connsiteX6" fmla="*/ 0 w 10580641"/>
              <a:gd name="connsiteY6" fmla="*/ 3726419 h 4625733"/>
              <a:gd name="connsiteX7" fmla="*/ 19804 w 10580641"/>
              <a:gd name="connsiteY7" fmla="*/ 2791 h 4625733"/>
              <a:gd name="connsiteX0" fmla="*/ 19804 w 10580641"/>
              <a:gd name="connsiteY0" fmla="*/ 2791 h 4143392"/>
              <a:gd name="connsiteX1" fmla="*/ 10580128 w 10580641"/>
              <a:gd name="connsiteY1" fmla="*/ 0 h 4143392"/>
              <a:gd name="connsiteX2" fmla="*/ 10559883 w 10580641"/>
              <a:gd name="connsiteY2" fmla="*/ 3953724 h 4143392"/>
              <a:gd name="connsiteX3" fmla="*/ 9013072 w 10580641"/>
              <a:gd name="connsiteY3" fmla="*/ 3716089 h 4143392"/>
              <a:gd name="connsiteX4" fmla="*/ 2283533 w 10580641"/>
              <a:gd name="connsiteY4" fmla="*/ 3711866 h 4143392"/>
              <a:gd name="connsiteX5" fmla="*/ 1199362 w 10580641"/>
              <a:gd name="connsiteY5" fmla="*/ 2958168 h 4143392"/>
              <a:gd name="connsiteX6" fmla="*/ 0 w 10580641"/>
              <a:gd name="connsiteY6" fmla="*/ 3726419 h 4143392"/>
              <a:gd name="connsiteX7" fmla="*/ 19804 w 10580641"/>
              <a:gd name="connsiteY7" fmla="*/ 2791 h 4143392"/>
              <a:gd name="connsiteX0" fmla="*/ 19804 w 10580641"/>
              <a:gd name="connsiteY0" fmla="*/ 2791 h 4143392"/>
              <a:gd name="connsiteX1" fmla="*/ 10580128 w 10580641"/>
              <a:gd name="connsiteY1" fmla="*/ 0 h 4143392"/>
              <a:gd name="connsiteX2" fmla="*/ 10559883 w 10580641"/>
              <a:gd name="connsiteY2" fmla="*/ 3953724 h 4143392"/>
              <a:gd name="connsiteX3" fmla="*/ 9013072 w 10580641"/>
              <a:gd name="connsiteY3" fmla="*/ 3716089 h 4143392"/>
              <a:gd name="connsiteX4" fmla="*/ 2283533 w 10580641"/>
              <a:gd name="connsiteY4" fmla="*/ 3711866 h 4143392"/>
              <a:gd name="connsiteX5" fmla="*/ 1199362 w 10580641"/>
              <a:gd name="connsiteY5" fmla="*/ 2958168 h 4143392"/>
              <a:gd name="connsiteX6" fmla="*/ 0 w 10580641"/>
              <a:gd name="connsiteY6" fmla="*/ 3726419 h 4143392"/>
              <a:gd name="connsiteX7" fmla="*/ 19804 w 10580641"/>
              <a:gd name="connsiteY7" fmla="*/ 2791 h 4143392"/>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79582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79582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79582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37052 h 3953724"/>
              <a:gd name="connsiteX7" fmla="*/ 19804 w 10580641"/>
              <a:gd name="connsiteY7" fmla="*/ 2791 h 3953724"/>
              <a:gd name="connsiteX0" fmla="*/ 0 w 10581837"/>
              <a:gd name="connsiteY0" fmla="*/ 13424 h 3953724"/>
              <a:gd name="connsiteX1" fmla="*/ 10581324 w 10581837"/>
              <a:gd name="connsiteY1" fmla="*/ 0 h 3953724"/>
              <a:gd name="connsiteX2" fmla="*/ 10561079 w 10581837"/>
              <a:gd name="connsiteY2" fmla="*/ 3953724 h 3953724"/>
              <a:gd name="connsiteX3" fmla="*/ 9014268 w 10581837"/>
              <a:gd name="connsiteY3" fmla="*/ 3716089 h 3953724"/>
              <a:gd name="connsiteX4" fmla="*/ 2284729 w 10581837"/>
              <a:gd name="connsiteY4" fmla="*/ 3711866 h 3953724"/>
              <a:gd name="connsiteX5" fmla="*/ 1200558 w 10581837"/>
              <a:gd name="connsiteY5" fmla="*/ 2958168 h 3953724"/>
              <a:gd name="connsiteX6" fmla="*/ 1196 w 10581837"/>
              <a:gd name="connsiteY6" fmla="*/ 3737052 h 3953724"/>
              <a:gd name="connsiteX7" fmla="*/ 0 w 10581837"/>
              <a:gd name="connsiteY7" fmla="*/ 13424 h 3953724"/>
              <a:gd name="connsiteX0" fmla="*/ 0 w 10562333"/>
              <a:gd name="connsiteY0" fmla="*/ 24056 h 3964356"/>
              <a:gd name="connsiteX1" fmla="*/ 10549824 w 10562333"/>
              <a:gd name="connsiteY1" fmla="*/ 0 h 3964356"/>
              <a:gd name="connsiteX2" fmla="*/ 10561079 w 10562333"/>
              <a:gd name="connsiteY2" fmla="*/ 3964356 h 3964356"/>
              <a:gd name="connsiteX3" fmla="*/ 9014268 w 10562333"/>
              <a:gd name="connsiteY3" fmla="*/ 3726721 h 3964356"/>
              <a:gd name="connsiteX4" fmla="*/ 2284729 w 10562333"/>
              <a:gd name="connsiteY4" fmla="*/ 3722498 h 3964356"/>
              <a:gd name="connsiteX5" fmla="*/ 1200558 w 10562333"/>
              <a:gd name="connsiteY5" fmla="*/ 2968800 h 3964356"/>
              <a:gd name="connsiteX6" fmla="*/ 1196 w 10562333"/>
              <a:gd name="connsiteY6" fmla="*/ 3747684 h 3964356"/>
              <a:gd name="connsiteX7" fmla="*/ 0 w 10562333"/>
              <a:gd name="connsiteY7" fmla="*/ 24056 h 3964356"/>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112921 h 4053221"/>
              <a:gd name="connsiteX1" fmla="*/ 10518325 w 10562333"/>
              <a:gd name="connsiteY1" fmla="*/ 67600 h 4053221"/>
              <a:gd name="connsiteX2" fmla="*/ 10561079 w 10562333"/>
              <a:gd name="connsiteY2" fmla="*/ 4053221 h 4053221"/>
              <a:gd name="connsiteX3" fmla="*/ 9014268 w 10562333"/>
              <a:gd name="connsiteY3" fmla="*/ 3815586 h 4053221"/>
              <a:gd name="connsiteX4" fmla="*/ 2284729 w 10562333"/>
              <a:gd name="connsiteY4" fmla="*/ 3811363 h 4053221"/>
              <a:gd name="connsiteX5" fmla="*/ 1200558 w 10562333"/>
              <a:gd name="connsiteY5" fmla="*/ 3057665 h 4053221"/>
              <a:gd name="connsiteX6" fmla="*/ 1196 w 10562333"/>
              <a:gd name="connsiteY6" fmla="*/ 3836549 h 4053221"/>
              <a:gd name="connsiteX7" fmla="*/ 0 w 10562333"/>
              <a:gd name="connsiteY7" fmla="*/ 112921 h 4053221"/>
              <a:gd name="connsiteX0" fmla="*/ 0 w 10562333"/>
              <a:gd name="connsiteY0" fmla="*/ 112921 h 4053221"/>
              <a:gd name="connsiteX1" fmla="*/ 10518325 w 10562333"/>
              <a:gd name="connsiteY1" fmla="*/ 67600 h 4053221"/>
              <a:gd name="connsiteX2" fmla="*/ 10561079 w 10562333"/>
              <a:gd name="connsiteY2" fmla="*/ 4053221 h 4053221"/>
              <a:gd name="connsiteX3" fmla="*/ 9014268 w 10562333"/>
              <a:gd name="connsiteY3" fmla="*/ 3815586 h 4053221"/>
              <a:gd name="connsiteX4" fmla="*/ 2284729 w 10562333"/>
              <a:gd name="connsiteY4" fmla="*/ 3811363 h 4053221"/>
              <a:gd name="connsiteX5" fmla="*/ 1200558 w 10562333"/>
              <a:gd name="connsiteY5" fmla="*/ 3057665 h 4053221"/>
              <a:gd name="connsiteX6" fmla="*/ 1196 w 10562333"/>
              <a:gd name="connsiteY6" fmla="*/ 3836549 h 4053221"/>
              <a:gd name="connsiteX7" fmla="*/ 0 w 10562333"/>
              <a:gd name="connsiteY7" fmla="*/ 112921 h 40532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34689 h 3974989"/>
              <a:gd name="connsiteX1" fmla="*/ 10559884 w 10562333"/>
              <a:gd name="connsiteY1" fmla="*/ 0 h 3974989"/>
              <a:gd name="connsiteX2" fmla="*/ 10561079 w 10562333"/>
              <a:gd name="connsiteY2" fmla="*/ 3974989 h 3974989"/>
              <a:gd name="connsiteX3" fmla="*/ 9024769 w 10562333"/>
              <a:gd name="connsiteY3" fmla="*/ 3716089 h 3974989"/>
              <a:gd name="connsiteX4" fmla="*/ 2295230 w 10562333"/>
              <a:gd name="connsiteY4" fmla="*/ 3701233 h 3974989"/>
              <a:gd name="connsiteX5" fmla="*/ 1200558 w 10562333"/>
              <a:gd name="connsiteY5" fmla="*/ 2979433 h 3974989"/>
              <a:gd name="connsiteX6" fmla="*/ 0 w 10562333"/>
              <a:gd name="connsiteY6" fmla="*/ 3694522 h 3974989"/>
              <a:gd name="connsiteX7" fmla="*/ 0 w 10562333"/>
              <a:gd name="connsiteY7" fmla="*/ 34689 h 3974989"/>
              <a:gd name="connsiteX0" fmla="*/ 0 w 10562333"/>
              <a:gd name="connsiteY0" fmla="*/ 34689 h 3974989"/>
              <a:gd name="connsiteX1" fmla="*/ 10559884 w 10562333"/>
              <a:gd name="connsiteY1" fmla="*/ 0 h 3974989"/>
              <a:gd name="connsiteX2" fmla="*/ 10561079 w 10562333"/>
              <a:gd name="connsiteY2" fmla="*/ 3974989 h 3974989"/>
              <a:gd name="connsiteX3" fmla="*/ 9024769 w 10562333"/>
              <a:gd name="connsiteY3" fmla="*/ 3716089 h 3974989"/>
              <a:gd name="connsiteX4" fmla="*/ 2295230 w 10562333"/>
              <a:gd name="connsiteY4" fmla="*/ 3701233 h 3974989"/>
              <a:gd name="connsiteX5" fmla="*/ 1200558 w 10562333"/>
              <a:gd name="connsiteY5" fmla="*/ 2979433 h 3974989"/>
              <a:gd name="connsiteX6" fmla="*/ 0 w 10562333"/>
              <a:gd name="connsiteY6" fmla="*/ 3694522 h 3974989"/>
              <a:gd name="connsiteX7" fmla="*/ 0 w 10562333"/>
              <a:gd name="connsiteY7" fmla="*/ 34689 h 3974989"/>
              <a:gd name="connsiteX0" fmla="*/ 0 w 10562333"/>
              <a:gd name="connsiteY0" fmla="*/ 34689 h 3974989"/>
              <a:gd name="connsiteX1" fmla="*/ 10559884 w 10562333"/>
              <a:gd name="connsiteY1" fmla="*/ 0 h 3974989"/>
              <a:gd name="connsiteX2" fmla="*/ 10561079 w 10562333"/>
              <a:gd name="connsiteY2" fmla="*/ 3974989 h 3974989"/>
              <a:gd name="connsiteX3" fmla="*/ 9024769 w 10562333"/>
              <a:gd name="connsiteY3" fmla="*/ 3716089 h 3974989"/>
              <a:gd name="connsiteX4" fmla="*/ 2295230 w 10562333"/>
              <a:gd name="connsiteY4" fmla="*/ 3701233 h 3974989"/>
              <a:gd name="connsiteX5" fmla="*/ 1200558 w 10562333"/>
              <a:gd name="connsiteY5" fmla="*/ 2979433 h 3974989"/>
              <a:gd name="connsiteX6" fmla="*/ 0 w 10562333"/>
              <a:gd name="connsiteY6" fmla="*/ 3694522 h 3974989"/>
              <a:gd name="connsiteX7" fmla="*/ 0 w 10562333"/>
              <a:gd name="connsiteY7" fmla="*/ 34689 h 3974989"/>
              <a:gd name="connsiteX0" fmla="*/ 0 w 10562333"/>
              <a:gd name="connsiteY0" fmla="*/ 32735 h 4026198"/>
              <a:gd name="connsiteX1" fmla="*/ 10559884 w 10562333"/>
              <a:gd name="connsiteY1" fmla="*/ 51209 h 4026198"/>
              <a:gd name="connsiteX2" fmla="*/ 10561079 w 10562333"/>
              <a:gd name="connsiteY2" fmla="*/ 4026198 h 4026198"/>
              <a:gd name="connsiteX3" fmla="*/ 9024769 w 10562333"/>
              <a:gd name="connsiteY3" fmla="*/ 3767298 h 4026198"/>
              <a:gd name="connsiteX4" fmla="*/ 2295230 w 10562333"/>
              <a:gd name="connsiteY4" fmla="*/ 3752442 h 4026198"/>
              <a:gd name="connsiteX5" fmla="*/ 1200558 w 10562333"/>
              <a:gd name="connsiteY5" fmla="*/ 3030642 h 4026198"/>
              <a:gd name="connsiteX6" fmla="*/ 0 w 10562333"/>
              <a:gd name="connsiteY6" fmla="*/ 3745731 h 4026198"/>
              <a:gd name="connsiteX7" fmla="*/ 0 w 10562333"/>
              <a:gd name="connsiteY7" fmla="*/ 32735 h 4026198"/>
              <a:gd name="connsiteX0" fmla="*/ 0 w 10562333"/>
              <a:gd name="connsiteY0" fmla="*/ 32735 h 4026198"/>
              <a:gd name="connsiteX1" fmla="*/ 10559884 w 10562333"/>
              <a:gd name="connsiteY1" fmla="*/ 51209 h 4026198"/>
              <a:gd name="connsiteX2" fmla="*/ 10561079 w 10562333"/>
              <a:gd name="connsiteY2" fmla="*/ 4026198 h 4026198"/>
              <a:gd name="connsiteX3" fmla="*/ 9024769 w 10562333"/>
              <a:gd name="connsiteY3" fmla="*/ 3767298 h 4026198"/>
              <a:gd name="connsiteX4" fmla="*/ 2295230 w 10562333"/>
              <a:gd name="connsiteY4" fmla="*/ 3752442 h 4026198"/>
              <a:gd name="connsiteX5" fmla="*/ 1200558 w 10562333"/>
              <a:gd name="connsiteY5" fmla="*/ 3030642 h 4026198"/>
              <a:gd name="connsiteX6" fmla="*/ 0 w 10562333"/>
              <a:gd name="connsiteY6" fmla="*/ 3745731 h 4026198"/>
              <a:gd name="connsiteX7" fmla="*/ 0 w 10562333"/>
              <a:gd name="connsiteY7" fmla="*/ 32735 h 4026198"/>
              <a:gd name="connsiteX0" fmla="*/ 10559884 w 10650182"/>
              <a:gd name="connsiteY0" fmla="*/ 18474 h 3993463"/>
              <a:gd name="connsiteX1" fmla="*/ 10561079 w 10650182"/>
              <a:gd name="connsiteY1" fmla="*/ 3993463 h 3993463"/>
              <a:gd name="connsiteX2" fmla="*/ 9024769 w 10650182"/>
              <a:gd name="connsiteY2" fmla="*/ 3734563 h 3993463"/>
              <a:gd name="connsiteX3" fmla="*/ 2295230 w 10650182"/>
              <a:gd name="connsiteY3" fmla="*/ 3719707 h 3993463"/>
              <a:gd name="connsiteX4" fmla="*/ 1200558 w 10650182"/>
              <a:gd name="connsiteY4" fmla="*/ 2997907 h 3993463"/>
              <a:gd name="connsiteX5" fmla="*/ 0 w 10650182"/>
              <a:gd name="connsiteY5" fmla="*/ 3712996 h 3993463"/>
              <a:gd name="connsiteX6" fmla="*/ 0 w 10650182"/>
              <a:gd name="connsiteY6" fmla="*/ 0 h 3993463"/>
              <a:gd name="connsiteX7" fmla="*/ 10650182 w 10650182"/>
              <a:gd name="connsiteY7" fmla="*/ 109914 h 3993463"/>
              <a:gd name="connsiteX0" fmla="*/ 10559884 w 10562333"/>
              <a:gd name="connsiteY0" fmla="*/ 18474 h 3993463"/>
              <a:gd name="connsiteX1" fmla="*/ 10561079 w 10562333"/>
              <a:gd name="connsiteY1" fmla="*/ 3993463 h 3993463"/>
              <a:gd name="connsiteX2" fmla="*/ 9024769 w 10562333"/>
              <a:gd name="connsiteY2" fmla="*/ 3734563 h 3993463"/>
              <a:gd name="connsiteX3" fmla="*/ 2295230 w 10562333"/>
              <a:gd name="connsiteY3" fmla="*/ 3719707 h 3993463"/>
              <a:gd name="connsiteX4" fmla="*/ 1200558 w 10562333"/>
              <a:gd name="connsiteY4" fmla="*/ 2997907 h 3993463"/>
              <a:gd name="connsiteX5" fmla="*/ 0 w 10562333"/>
              <a:gd name="connsiteY5" fmla="*/ 3712996 h 3993463"/>
              <a:gd name="connsiteX6" fmla="*/ 0 w 10562333"/>
              <a:gd name="connsiteY6" fmla="*/ 0 h 3993463"/>
              <a:gd name="connsiteX7" fmla="*/ 10285606 w 10562333"/>
              <a:gd name="connsiteY7" fmla="*/ 418258 h 3993463"/>
              <a:gd name="connsiteX0" fmla="*/ 10559884 w 10562333"/>
              <a:gd name="connsiteY0" fmla="*/ 18474 h 3993463"/>
              <a:gd name="connsiteX1" fmla="*/ 10561079 w 10562333"/>
              <a:gd name="connsiteY1" fmla="*/ 3993463 h 3993463"/>
              <a:gd name="connsiteX2" fmla="*/ 9024769 w 10562333"/>
              <a:gd name="connsiteY2" fmla="*/ 3734563 h 3993463"/>
              <a:gd name="connsiteX3" fmla="*/ 2295230 w 10562333"/>
              <a:gd name="connsiteY3" fmla="*/ 3719707 h 3993463"/>
              <a:gd name="connsiteX4" fmla="*/ 1200558 w 10562333"/>
              <a:gd name="connsiteY4" fmla="*/ 2997907 h 3993463"/>
              <a:gd name="connsiteX5" fmla="*/ 0 w 10562333"/>
              <a:gd name="connsiteY5" fmla="*/ 3712996 h 3993463"/>
              <a:gd name="connsiteX6" fmla="*/ 0 w 10562333"/>
              <a:gd name="connsiteY6" fmla="*/ 0 h 3993463"/>
              <a:gd name="connsiteX7" fmla="*/ 9991611 w 10562333"/>
              <a:gd name="connsiteY7" fmla="*/ 56751 h 3993463"/>
              <a:gd name="connsiteX0" fmla="*/ 10559884 w 10562333"/>
              <a:gd name="connsiteY0" fmla="*/ 18474 h 3993463"/>
              <a:gd name="connsiteX1" fmla="*/ 10561079 w 10562333"/>
              <a:gd name="connsiteY1" fmla="*/ 3993463 h 3993463"/>
              <a:gd name="connsiteX2" fmla="*/ 9024769 w 10562333"/>
              <a:gd name="connsiteY2" fmla="*/ 3734563 h 3993463"/>
              <a:gd name="connsiteX3" fmla="*/ 2295230 w 10562333"/>
              <a:gd name="connsiteY3" fmla="*/ 3719707 h 3993463"/>
              <a:gd name="connsiteX4" fmla="*/ 1200558 w 10562333"/>
              <a:gd name="connsiteY4" fmla="*/ 2997907 h 3993463"/>
              <a:gd name="connsiteX5" fmla="*/ 0 w 10562333"/>
              <a:gd name="connsiteY5" fmla="*/ 3712996 h 3993463"/>
              <a:gd name="connsiteX6" fmla="*/ 0 w 10562333"/>
              <a:gd name="connsiteY6" fmla="*/ 0 h 3993463"/>
              <a:gd name="connsiteX0" fmla="*/ 10562333 w 10562846"/>
              <a:gd name="connsiteY0" fmla="*/ 0 h 3993463"/>
              <a:gd name="connsiteX1" fmla="*/ 10561079 w 10562846"/>
              <a:gd name="connsiteY1" fmla="*/ 3993463 h 3993463"/>
              <a:gd name="connsiteX2" fmla="*/ 9024769 w 10562846"/>
              <a:gd name="connsiteY2" fmla="*/ 3734563 h 3993463"/>
              <a:gd name="connsiteX3" fmla="*/ 2295230 w 10562846"/>
              <a:gd name="connsiteY3" fmla="*/ 3719707 h 3993463"/>
              <a:gd name="connsiteX4" fmla="*/ 1200558 w 10562846"/>
              <a:gd name="connsiteY4" fmla="*/ 2997907 h 3993463"/>
              <a:gd name="connsiteX5" fmla="*/ 0 w 10562846"/>
              <a:gd name="connsiteY5" fmla="*/ 3712996 h 3993463"/>
              <a:gd name="connsiteX6" fmla="*/ 0 w 10562846"/>
              <a:gd name="connsiteY6" fmla="*/ 0 h 3993463"/>
              <a:gd name="connsiteX0" fmla="*/ 10562333 w 10562846"/>
              <a:gd name="connsiteY0" fmla="*/ 0 h 3993463"/>
              <a:gd name="connsiteX1" fmla="*/ 10561079 w 10562846"/>
              <a:gd name="connsiteY1" fmla="*/ 3993463 h 3993463"/>
              <a:gd name="connsiteX2" fmla="*/ 9024769 w 10562846"/>
              <a:gd name="connsiteY2" fmla="*/ 3734563 h 3993463"/>
              <a:gd name="connsiteX3" fmla="*/ 2295230 w 10562846"/>
              <a:gd name="connsiteY3" fmla="*/ 3719707 h 3993463"/>
              <a:gd name="connsiteX4" fmla="*/ 1200558 w 10562846"/>
              <a:gd name="connsiteY4" fmla="*/ 2997907 h 3993463"/>
              <a:gd name="connsiteX5" fmla="*/ 2449 w 10562846"/>
              <a:gd name="connsiteY5" fmla="*/ 3734261 h 3993463"/>
              <a:gd name="connsiteX6" fmla="*/ 0 w 10562846"/>
              <a:gd name="connsiteY6" fmla="*/ 0 h 3993463"/>
              <a:gd name="connsiteX0" fmla="*/ 10562334 w 10562847"/>
              <a:gd name="connsiteY0" fmla="*/ 1074357 h 5067820"/>
              <a:gd name="connsiteX1" fmla="*/ 10561080 w 10562847"/>
              <a:gd name="connsiteY1" fmla="*/ 5067820 h 5067820"/>
              <a:gd name="connsiteX2" fmla="*/ 9024770 w 10562847"/>
              <a:gd name="connsiteY2" fmla="*/ 4808920 h 5067820"/>
              <a:gd name="connsiteX3" fmla="*/ 2295231 w 10562847"/>
              <a:gd name="connsiteY3" fmla="*/ 4794064 h 5067820"/>
              <a:gd name="connsiteX4" fmla="*/ 1200559 w 10562847"/>
              <a:gd name="connsiteY4" fmla="*/ 4072264 h 5067820"/>
              <a:gd name="connsiteX5" fmla="*/ 2450 w 10562847"/>
              <a:gd name="connsiteY5" fmla="*/ 4808618 h 5067820"/>
              <a:gd name="connsiteX6" fmla="*/ 0 w 10562847"/>
              <a:gd name="connsiteY6" fmla="*/ 0 h 5067820"/>
              <a:gd name="connsiteX0" fmla="*/ 10562847 w 10563360"/>
              <a:gd name="connsiteY0" fmla="*/ 0 h 5067820"/>
              <a:gd name="connsiteX1" fmla="*/ 10561080 w 10563360"/>
              <a:gd name="connsiteY1" fmla="*/ 5067820 h 5067820"/>
              <a:gd name="connsiteX2" fmla="*/ 9024770 w 10563360"/>
              <a:gd name="connsiteY2" fmla="*/ 4808920 h 5067820"/>
              <a:gd name="connsiteX3" fmla="*/ 2295231 w 10563360"/>
              <a:gd name="connsiteY3" fmla="*/ 4794064 h 5067820"/>
              <a:gd name="connsiteX4" fmla="*/ 1200559 w 10563360"/>
              <a:gd name="connsiteY4" fmla="*/ 4072264 h 5067820"/>
              <a:gd name="connsiteX5" fmla="*/ 2450 w 10563360"/>
              <a:gd name="connsiteY5" fmla="*/ 4808618 h 5067820"/>
              <a:gd name="connsiteX6" fmla="*/ 0 w 10563360"/>
              <a:gd name="connsiteY6" fmla="*/ 0 h 5067820"/>
              <a:gd name="connsiteX0" fmla="*/ 10562847 w 10563360"/>
              <a:gd name="connsiteY0" fmla="*/ 0 h 5067820"/>
              <a:gd name="connsiteX1" fmla="*/ 10561080 w 10563360"/>
              <a:gd name="connsiteY1" fmla="*/ 5067820 h 5067820"/>
              <a:gd name="connsiteX2" fmla="*/ 9024770 w 10563360"/>
              <a:gd name="connsiteY2" fmla="*/ 4808920 h 5067820"/>
              <a:gd name="connsiteX3" fmla="*/ 2295231 w 10563360"/>
              <a:gd name="connsiteY3" fmla="*/ 4794064 h 5067820"/>
              <a:gd name="connsiteX4" fmla="*/ 1200559 w 10563360"/>
              <a:gd name="connsiteY4" fmla="*/ 4072264 h 5067820"/>
              <a:gd name="connsiteX5" fmla="*/ 514 w 10563360"/>
              <a:gd name="connsiteY5" fmla="*/ 4819150 h 5067820"/>
              <a:gd name="connsiteX6" fmla="*/ 0 w 10563360"/>
              <a:gd name="connsiteY6" fmla="*/ 0 h 5067820"/>
              <a:gd name="connsiteX0" fmla="*/ 10562847 w 10564614"/>
              <a:gd name="connsiteY0" fmla="*/ 0 h 5152083"/>
              <a:gd name="connsiteX1" fmla="*/ 10563360 w 10564614"/>
              <a:gd name="connsiteY1" fmla="*/ 5152083 h 5152083"/>
              <a:gd name="connsiteX2" fmla="*/ 9024770 w 10564614"/>
              <a:gd name="connsiteY2" fmla="*/ 4808920 h 5152083"/>
              <a:gd name="connsiteX3" fmla="*/ 2295231 w 10564614"/>
              <a:gd name="connsiteY3" fmla="*/ 4794064 h 5152083"/>
              <a:gd name="connsiteX4" fmla="*/ 1200559 w 10564614"/>
              <a:gd name="connsiteY4" fmla="*/ 4072264 h 5152083"/>
              <a:gd name="connsiteX5" fmla="*/ 514 w 10564614"/>
              <a:gd name="connsiteY5" fmla="*/ 4819150 h 5152083"/>
              <a:gd name="connsiteX6" fmla="*/ 0 w 10564614"/>
              <a:gd name="connsiteY6" fmla="*/ 0 h 5152083"/>
              <a:gd name="connsiteX0" fmla="*/ 10562847 w 10564614"/>
              <a:gd name="connsiteY0" fmla="*/ 0 h 5183681"/>
              <a:gd name="connsiteX1" fmla="*/ 10563360 w 10564614"/>
              <a:gd name="connsiteY1" fmla="*/ 5183681 h 5183681"/>
              <a:gd name="connsiteX2" fmla="*/ 9024770 w 10564614"/>
              <a:gd name="connsiteY2" fmla="*/ 4808920 h 5183681"/>
              <a:gd name="connsiteX3" fmla="*/ 2295231 w 10564614"/>
              <a:gd name="connsiteY3" fmla="*/ 4794064 h 5183681"/>
              <a:gd name="connsiteX4" fmla="*/ 1200559 w 10564614"/>
              <a:gd name="connsiteY4" fmla="*/ 4072264 h 5183681"/>
              <a:gd name="connsiteX5" fmla="*/ 514 w 10564614"/>
              <a:gd name="connsiteY5" fmla="*/ 4819150 h 5183681"/>
              <a:gd name="connsiteX6" fmla="*/ 0 w 10564614"/>
              <a:gd name="connsiteY6" fmla="*/ 0 h 518368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87552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4614" h="5657661">
                <a:moveTo>
                  <a:pt x="10562847" y="0"/>
                </a:moveTo>
                <a:cubicBezTo>
                  <a:pt x="10563360" y="67600"/>
                  <a:pt x="10564614" y="5614246"/>
                  <a:pt x="10563360" y="5657661"/>
                </a:cubicBezTo>
                <a:cubicBezTo>
                  <a:pt x="10190941" y="4920324"/>
                  <a:pt x="9462356" y="4792975"/>
                  <a:pt x="9024770" y="4808920"/>
                </a:cubicBezTo>
                <a:lnTo>
                  <a:pt x="2295231" y="4794064"/>
                </a:lnTo>
                <a:cubicBezTo>
                  <a:pt x="1854598" y="4794612"/>
                  <a:pt x="1423669" y="4544310"/>
                  <a:pt x="1200559" y="4072264"/>
                </a:cubicBezTo>
                <a:cubicBezTo>
                  <a:pt x="965203" y="4750718"/>
                  <a:pt x="279154" y="4797207"/>
                  <a:pt x="514" y="4798085"/>
                </a:cubicBezTo>
                <a:cubicBezTo>
                  <a:pt x="2581" y="4762572"/>
                  <a:pt x="1272" y="95582"/>
                  <a:pt x="0" y="0"/>
                </a:cubicBezTo>
              </a:path>
            </a:pathLst>
          </a:custGeom>
          <a:gradFill flip="none" rotWithShape="1">
            <a:gsLst>
              <a:gs pos="0">
                <a:srgbClr val="005B7C"/>
              </a:gs>
              <a:gs pos="50000">
                <a:srgbClr val="0085B3"/>
              </a:gs>
              <a:gs pos="100000">
                <a:srgbClr val="00A0D6"/>
              </a:gs>
            </a:gsLst>
            <a:lin ang="18900000" scaled="1"/>
            <a:tileRect/>
          </a:gradFill>
          <a:ln w="12700" cmpd="sng" algn="ctr">
            <a:noFill/>
            <a:miter lim="800000"/>
            <a:headEnd/>
            <a:tailEnd/>
          </a:ln>
          <a:effectLst>
            <a:outerShdw blurRad="41275" dist="38100" dir="5400000" algn="t" rotWithShape="0">
              <a:schemeClr val="bg1">
                <a:lumMod val="65000"/>
                <a:alpha val="25000"/>
              </a:schemeClr>
            </a:outerShdw>
          </a:effectLst>
        </p:spPr>
        <p:txBody>
          <a:bodyPr wrap="square" lIns="33059" tIns="42976" rIns="33059" bIns="42976" rtlCol="0" anchor="ctr"/>
          <a:lstStyle/>
          <a:p>
            <a:pPr algn="ctr" fontAlgn="auto">
              <a:spcBef>
                <a:spcPts val="0"/>
              </a:spcBef>
              <a:spcAft>
                <a:spcPts val="0"/>
              </a:spcAft>
            </a:pPr>
            <a:endParaRPr lang="en-US" sz="1000" dirty="0" smtClean="0">
              <a:solidFill>
                <a:schemeClr val="bg1"/>
              </a:solidFill>
              <a:latin typeface="Arial"/>
              <a:cs typeface="Arial"/>
            </a:endParaRPr>
          </a:p>
        </p:txBody>
      </p:sp>
      <p:graphicFrame>
        <p:nvGraphicFramePr>
          <p:cNvPr id="5" name="Object 4" hidden="1"/>
          <p:cNvGraphicFramePr>
            <a:graphicFrameLocks noChangeAspect="1"/>
          </p:cNvGraphicFramePr>
          <p:nvPr>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1748" name="think-cell Slide" r:id="rId7" imgW="360" imgH="360" progId="">
                  <p:embed/>
                </p:oleObj>
              </mc:Choice>
              <mc:Fallback>
                <p:oleObj name="think-cell Slid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Image 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64661" y="-1519821"/>
            <a:ext cx="8775503" cy="8377821"/>
          </a:xfrm>
          <a:prstGeom prst="rect">
            <a:avLst/>
          </a:prstGeom>
        </p:spPr>
      </p:pic>
      <p:sp>
        <p:nvSpPr>
          <p:cNvPr id="7" name="Rectangle 7"/>
          <p:cNvSpPr/>
          <p:nvPr userDrawn="1">
            <p:custDataLst>
              <p:tags r:id="rId4"/>
            </p:custDataLst>
          </p:nvPr>
        </p:nvSpPr>
        <p:spPr bwMode="auto">
          <a:xfrm flipV="1">
            <a:off x="-1175" y="3384911"/>
            <a:ext cx="9907176" cy="3473089"/>
          </a:xfrm>
          <a:custGeom>
            <a:avLst/>
            <a:gdLst>
              <a:gd name="connsiteX0" fmla="*/ 0 w 10685085"/>
              <a:gd name="connsiteY0" fmla="*/ 0 h 684481"/>
              <a:gd name="connsiteX1" fmla="*/ 10685085 w 10685085"/>
              <a:gd name="connsiteY1" fmla="*/ 0 h 684481"/>
              <a:gd name="connsiteX2" fmla="*/ 10685085 w 10685085"/>
              <a:gd name="connsiteY2" fmla="*/ 684481 h 684481"/>
              <a:gd name="connsiteX3" fmla="*/ 0 w 10685085"/>
              <a:gd name="connsiteY3" fmla="*/ 684481 h 684481"/>
              <a:gd name="connsiteX4" fmla="*/ 0 w 10685085"/>
              <a:gd name="connsiteY4" fmla="*/ 0 h 684481"/>
              <a:gd name="connsiteX0" fmla="*/ 0 w 10685085"/>
              <a:gd name="connsiteY0" fmla="*/ 0 h 684481"/>
              <a:gd name="connsiteX1" fmla="*/ 10685085 w 10685085"/>
              <a:gd name="connsiteY1" fmla="*/ 0 h 684481"/>
              <a:gd name="connsiteX2" fmla="*/ 10685085 w 10685085"/>
              <a:gd name="connsiteY2" fmla="*/ 684481 h 684481"/>
              <a:gd name="connsiteX3" fmla="*/ 525849 w 10685085"/>
              <a:gd name="connsiteY3" fmla="*/ 678410 h 684481"/>
              <a:gd name="connsiteX4" fmla="*/ 0 w 10685085"/>
              <a:gd name="connsiteY4" fmla="*/ 684481 h 684481"/>
              <a:gd name="connsiteX5" fmla="*/ 0 w 10685085"/>
              <a:gd name="connsiteY5" fmla="*/ 0 h 684481"/>
              <a:gd name="connsiteX0" fmla="*/ 0 w 10685085"/>
              <a:gd name="connsiteY0" fmla="*/ 0 h 684481"/>
              <a:gd name="connsiteX1" fmla="*/ 10685085 w 10685085"/>
              <a:gd name="connsiteY1" fmla="*/ 0 h 684481"/>
              <a:gd name="connsiteX2" fmla="*/ 10685085 w 10685085"/>
              <a:gd name="connsiteY2" fmla="*/ 684481 h 684481"/>
              <a:gd name="connsiteX3" fmla="*/ 1063736 w 10685085"/>
              <a:gd name="connsiteY3" fmla="*/ 670939 h 684481"/>
              <a:gd name="connsiteX4" fmla="*/ 525849 w 10685085"/>
              <a:gd name="connsiteY4" fmla="*/ 678410 h 684481"/>
              <a:gd name="connsiteX5" fmla="*/ 0 w 10685085"/>
              <a:gd name="connsiteY5" fmla="*/ 684481 h 684481"/>
              <a:gd name="connsiteX6" fmla="*/ 0 w 10685085"/>
              <a:gd name="connsiteY6" fmla="*/ 0 h 684481"/>
              <a:gd name="connsiteX0" fmla="*/ 0 w 10685085"/>
              <a:gd name="connsiteY0" fmla="*/ 0 h 684481"/>
              <a:gd name="connsiteX1" fmla="*/ 10685085 w 10685085"/>
              <a:gd name="connsiteY1" fmla="*/ 0 h 684481"/>
              <a:gd name="connsiteX2" fmla="*/ 10685085 w 10685085"/>
              <a:gd name="connsiteY2" fmla="*/ 684481 h 684481"/>
              <a:gd name="connsiteX3" fmla="*/ 1063736 w 10685085"/>
              <a:gd name="connsiteY3" fmla="*/ 670939 h 684481"/>
              <a:gd name="connsiteX4" fmla="*/ 525849 w 10685085"/>
              <a:gd name="connsiteY4" fmla="*/ 678410 h 684481"/>
              <a:gd name="connsiteX5" fmla="*/ 0 w 10685085"/>
              <a:gd name="connsiteY5" fmla="*/ 684481 h 684481"/>
              <a:gd name="connsiteX6" fmla="*/ 0 w 10685085"/>
              <a:gd name="connsiteY6" fmla="*/ 0 h 684481"/>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23183 w 10685085"/>
              <a:gd name="connsiteY6" fmla="*/ 684481 h 1022049"/>
              <a:gd name="connsiteX7" fmla="*/ 0 w 10685085"/>
              <a:gd name="connsiteY7" fmla="*/ 0 h 1022049"/>
              <a:gd name="connsiteX0" fmla="*/ 0 w 10673494"/>
              <a:gd name="connsiteY0" fmla="*/ 5825 h 1022049"/>
              <a:gd name="connsiteX1" fmla="*/ 10673494 w 10673494"/>
              <a:gd name="connsiteY1" fmla="*/ 0 h 1022049"/>
              <a:gd name="connsiteX2" fmla="*/ 10673494 w 10673494"/>
              <a:gd name="connsiteY2" fmla="*/ 303491 h 1022049"/>
              <a:gd name="connsiteX3" fmla="*/ 10211167 w 10673494"/>
              <a:gd name="connsiteY3" fmla="*/ 678410 h 1022049"/>
              <a:gd name="connsiteX4" fmla="*/ 1145874 w 10673494"/>
              <a:gd name="connsiteY4" fmla="*/ 670939 h 1022049"/>
              <a:gd name="connsiteX5" fmla="*/ 521729 w 10673494"/>
              <a:gd name="connsiteY5" fmla="*/ 1022049 h 1022049"/>
              <a:gd name="connsiteX6" fmla="*/ 11592 w 10673494"/>
              <a:gd name="connsiteY6" fmla="*/ 684481 h 1022049"/>
              <a:gd name="connsiteX7" fmla="*/ 0 w 10673494"/>
              <a:gd name="connsiteY7" fmla="*/ 5825 h 1022049"/>
              <a:gd name="connsiteX0" fmla="*/ 0 w 10673494"/>
              <a:gd name="connsiteY0" fmla="*/ 0 h 1045351"/>
              <a:gd name="connsiteX1" fmla="*/ 10673494 w 10673494"/>
              <a:gd name="connsiteY1" fmla="*/ 23302 h 1045351"/>
              <a:gd name="connsiteX2" fmla="*/ 10673494 w 10673494"/>
              <a:gd name="connsiteY2" fmla="*/ 326793 h 1045351"/>
              <a:gd name="connsiteX3" fmla="*/ 10211167 w 10673494"/>
              <a:gd name="connsiteY3" fmla="*/ 701712 h 1045351"/>
              <a:gd name="connsiteX4" fmla="*/ 1145874 w 10673494"/>
              <a:gd name="connsiteY4" fmla="*/ 694241 h 1045351"/>
              <a:gd name="connsiteX5" fmla="*/ 521729 w 10673494"/>
              <a:gd name="connsiteY5" fmla="*/ 1045351 h 1045351"/>
              <a:gd name="connsiteX6" fmla="*/ 11592 w 10673494"/>
              <a:gd name="connsiteY6" fmla="*/ 707783 h 1045351"/>
              <a:gd name="connsiteX7" fmla="*/ 0 w 10673494"/>
              <a:gd name="connsiteY7" fmla="*/ 0 h 1045351"/>
              <a:gd name="connsiteX0" fmla="*/ 0 w 10667698"/>
              <a:gd name="connsiteY0" fmla="*/ 0 h 1027875"/>
              <a:gd name="connsiteX1" fmla="*/ 10667698 w 10667698"/>
              <a:gd name="connsiteY1" fmla="*/ 5826 h 1027875"/>
              <a:gd name="connsiteX2" fmla="*/ 10667698 w 10667698"/>
              <a:gd name="connsiteY2" fmla="*/ 309317 h 1027875"/>
              <a:gd name="connsiteX3" fmla="*/ 10205371 w 10667698"/>
              <a:gd name="connsiteY3" fmla="*/ 684236 h 1027875"/>
              <a:gd name="connsiteX4" fmla="*/ 1140078 w 10667698"/>
              <a:gd name="connsiteY4" fmla="*/ 676765 h 1027875"/>
              <a:gd name="connsiteX5" fmla="*/ 515933 w 10667698"/>
              <a:gd name="connsiteY5" fmla="*/ 1027875 h 1027875"/>
              <a:gd name="connsiteX6" fmla="*/ 5796 w 10667698"/>
              <a:gd name="connsiteY6" fmla="*/ 690307 h 1027875"/>
              <a:gd name="connsiteX7" fmla="*/ 0 w 10667698"/>
              <a:gd name="connsiteY7" fmla="*/ 0 h 1027875"/>
              <a:gd name="connsiteX0" fmla="*/ 5796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10137 w 10661902"/>
              <a:gd name="connsiteY5" fmla="*/ 1027875 h 1027875"/>
              <a:gd name="connsiteX6" fmla="*/ 0 w 10661902"/>
              <a:gd name="connsiteY6" fmla="*/ 690307 h 1027875"/>
              <a:gd name="connsiteX7" fmla="*/ 5796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10137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7441 w 10661902"/>
              <a:gd name="connsiteY4" fmla="*/ 689465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3758 w 10661902"/>
              <a:gd name="connsiteY4" fmla="*/ 62914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0 w 10661901"/>
              <a:gd name="connsiteY0" fmla="*/ 0 h 1027875"/>
              <a:gd name="connsiteX1" fmla="*/ 10661901 w 10661901"/>
              <a:gd name="connsiteY1" fmla="*/ 5826 h 1027875"/>
              <a:gd name="connsiteX2" fmla="*/ 10661901 w 10661901"/>
              <a:gd name="connsiteY2" fmla="*/ 309317 h 1027875"/>
              <a:gd name="connsiteX3" fmla="*/ 10199574 w 10661901"/>
              <a:gd name="connsiteY3" fmla="*/ 684236 h 1027875"/>
              <a:gd name="connsiteX4" fmla="*/ 1140598 w 10661901"/>
              <a:gd name="connsiteY4" fmla="*/ 686290 h 1027875"/>
              <a:gd name="connsiteX5" fmla="*/ 560675 w 10661901"/>
              <a:gd name="connsiteY5" fmla="*/ 1027875 h 1027875"/>
              <a:gd name="connsiteX6" fmla="*/ 3158 w 10661901"/>
              <a:gd name="connsiteY6" fmla="*/ 674432 h 1027875"/>
              <a:gd name="connsiteX7" fmla="*/ 0 w 10661901"/>
              <a:gd name="connsiteY7" fmla="*/ 0 h 1027875"/>
              <a:gd name="connsiteX0" fmla="*/ 0 w 10661901"/>
              <a:gd name="connsiteY0" fmla="*/ 0 h 1027875"/>
              <a:gd name="connsiteX1" fmla="*/ 10661901 w 10661901"/>
              <a:gd name="connsiteY1" fmla="*/ 5826 h 1027875"/>
              <a:gd name="connsiteX2" fmla="*/ 10661901 w 10661901"/>
              <a:gd name="connsiteY2" fmla="*/ 309317 h 1027875"/>
              <a:gd name="connsiteX3" fmla="*/ 10199574 w 10661901"/>
              <a:gd name="connsiteY3" fmla="*/ 684236 h 1027875"/>
              <a:gd name="connsiteX4" fmla="*/ 1140598 w 10661901"/>
              <a:gd name="connsiteY4" fmla="*/ 686290 h 1027875"/>
              <a:gd name="connsiteX5" fmla="*/ 560675 w 10661901"/>
              <a:gd name="connsiteY5" fmla="*/ 1027875 h 1027875"/>
              <a:gd name="connsiteX6" fmla="*/ 3158 w 10661901"/>
              <a:gd name="connsiteY6" fmla="*/ 683957 h 1027875"/>
              <a:gd name="connsiteX7" fmla="*/ 0 w 10661901"/>
              <a:gd name="connsiteY7" fmla="*/ 0 h 1027875"/>
              <a:gd name="connsiteX0" fmla="*/ 0 w 10710088"/>
              <a:gd name="connsiteY0" fmla="*/ 0 h 1027875"/>
              <a:gd name="connsiteX1" fmla="*/ 10661901 w 10710088"/>
              <a:gd name="connsiteY1" fmla="*/ 5826 h 1027875"/>
              <a:gd name="connsiteX2" fmla="*/ 10661901 w 10710088"/>
              <a:gd name="connsiteY2" fmla="*/ 309317 h 1027875"/>
              <a:gd name="connsiteX3" fmla="*/ 10668871 w 10710088"/>
              <a:gd name="connsiteY3" fmla="*/ 684236 h 1027875"/>
              <a:gd name="connsiteX4" fmla="*/ 1140598 w 10710088"/>
              <a:gd name="connsiteY4" fmla="*/ 686290 h 1027875"/>
              <a:gd name="connsiteX5" fmla="*/ 560675 w 10710088"/>
              <a:gd name="connsiteY5" fmla="*/ 1027875 h 1027875"/>
              <a:gd name="connsiteX6" fmla="*/ 3158 w 10710088"/>
              <a:gd name="connsiteY6" fmla="*/ 683957 h 1027875"/>
              <a:gd name="connsiteX7" fmla="*/ 0 w 10710088"/>
              <a:gd name="connsiteY7" fmla="*/ 0 h 1027875"/>
              <a:gd name="connsiteX0" fmla="*/ 0 w 10668871"/>
              <a:gd name="connsiteY0" fmla="*/ 0 h 1027875"/>
              <a:gd name="connsiteX1" fmla="*/ 10661901 w 10668871"/>
              <a:gd name="connsiteY1" fmla="*/ 5826 h 1027875"/>
              <a:gd name="connsiteX2" fmla="*/ 10668871 w 10668871"/>
              <a:gd name="connsiteY2" fmla="*/ 684236 h 1027875"/>
              <a:gd name="connsiteX3" fmla="*/ 1140598 w 10668871"/>
              <a:gd name="connsiteY3" fmla="*/ 686290 h 1027875"/>
              <a:gd name="connsiteX4" fmla="*/ 560675 w 10668871"/>
              <a:gd name="connsiteY4" fmla="*/ 1027875 h 1027875"/>
              <a:gd name="connsiteX5" fmla="*/ 3158 w 10668871"/>
              <a:gd name="connsiteY5" fmla="*/ 683957 h 1027875"/>
              <a:gd name="connsiteX6" fmla="*/ 0 w 10668871"/>
              <a:gd name="connsiteY6" fmla="*/ 0 h 1027875"/>
              <a:gd name="connsiteX0" fmla="*/ 0 w 10662015"/>
              <a:gd name="connsiteY0" fmla="*/ 0 h 1027875"/>
              <a:gd name="connsiteX1" fmla="*/ 10661901 w 10662015"/>
              <a:gd name="connsiteY1" fmla="*/ 5826 h 1027875"/>
              <a:gd name="connsiteX2" fmla="*/ 10632772 w 10662015"/>
              <a:gd name="connsiteY2" fmla="*/ 684236 h 1027875"/>
              <a:gd name="connsiteX3" fmla="*/ 1140598 w 10662015"/>
              <a:gd name="connsiteY3" fmla="*/ 686290 h 1027875"/>
              <a:gd name="connsiteX4" fmla="*/ 560675 w 10662015"/>
              <a:gd name="connsiteY4" fmla="*/ 1027875 h 1027875"/>
              <a:gd name="connsiteX5" fmla="*/ 3158 w 10662015"/>
              <a:gd name="connsiteY5" fmla="*/ 683957 h 1027875"/>
              <a:gd name="connsiteX6" fmla="*/ 0 w 10662015"/>
              <a:gd name="connsiteY6" fmla="*/ 0 h 1027875"/>
              <a:gd name="connsiteX0" fmla="*/ 0 w 10632772"/>
              <a:gd name="connsiteY0" fmla="*/ 0 h 1027875"/>
              <a:gd name="connsiteX1" fmla="*/ 10616776 w 10632772"/>
              <a:gd name="connsiteY1" fmla="*/ 559150 h 1027875"/>
              <a:gd name="connsiteX2" fmla="*/ 10632772 w 10632772"/>
              <a:gd name="connsiteY2" fmla="*/ 684236 h 1027875"/>
              <a:gd name="connsiteX3" fmla="*/ 1140598 w 10632772"/>
              <a:gd name="connsiteY3" fmla="*/ 686290 h 1027875"/>
              <a:gd name="connsiteX4" fmla="*/ 560675 w 10632772"/>
              <a:gd name="connsiteY4" fmla="*/ 1027875 h 1027875"/>
              <a:gd name="connsiteX5" fmla="*/ 3158 w 10632772"/>
              <a:gd name="connsiteY5" fmla="*/ 683957 h 1027875"/>
              <a:gd name="connsiteX6" fmla="*/ 0 w 10632772"/>
              <a:gd name="connsiteY6" fmla="*/ 0 h 1027875"/>
              <a:gd name="connsiteX0" fmla="*/ 5867 w 10629614"/>
              <a:gd name="connsiteY0" fmla="*/ 12316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5867 w 10629614"/>
              <a:gd name="connsiteY6" fmla="*/ 12316 h 468725"/>
              <a:gd name="connsiteX0" fmla="*/ 0 w 10636382"/>
              <a:gd name="connsiteY0" fmla="*/ 12316 h 468725"/>
              <a:gd name="connsiteX1" fmla="*/ 10620386 w 10636382"/>
              <a:gd name="connsiteY1" fmla="*/ 0 h 468725"/>
              <a:gd name="connsiteX2" fmla="*/ 10636382 w 10636382"/>
              <a:gd name="connsiteY2" fmla="*/ 125086 h 468725"/>
              <a:gd name="connsiteX3" fmla="*/ 1144208 w 10636382"/>
              <a:gd name="connsiteY3" fmla="*/ 127140 h 468725"/>
              <a:gd name="connsiteX4" fmla="*/ 564285 w 10636382"/>
              <a:gd name="connsiteY4" fmla="*/ 468725 h 468725"/>
              <a:gd name="connsiteX5" fmla="*/ 6768 w 10636382"/>
              <a:gd name="connsiteY5" fmla="*/ 124807 h 468725"/>
              <a:gd name="connsiteX6" fmla="*/ 0 w 10636382"/>
              <a:gd name="connsiteY6" fmla="*/ 12316 h 468725"/>
              <a:gd name="connsiteX0" fmla="*/ 239608 w 10629614"/>
              <a:gd name="connsiteY0" fmla="*/ 21841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239608 w 10629614"/>
              <a:gd name="connsiteY6" fmla="*/ 21841 h 468725"/>
              <a:gd name="connsiteX0" fmla="*/ 239608 w 10629614"/>
              <a:gd name="connsiteY0" fmla="*/ 21841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239608 w 10629614"/>
              <a:gd name="connsiteY6" fmla="*/ 21841 h 468725"/>
              <a:gd name="connsiteX0" fmla="*/ 0 w 10630065"/>
              <a:gd name="connsiteY0" fmla="*/ 2791 h 468725"/>
              <a:gd name="connsiteX1" fmla="*/ 10614069 w 10630065"/>
              <a:gd name="connsiteY1" fmla="*/ 0 h 468725"/>
              <a:gd name="connsiteX2" fmla="*/ 10630065 w 10630065"/>
              <a:gd name="connsiteY2" fmla="*/ 125086 h 468725"/>
              <a:gd name="connsiteX3" fmla="*/ 1137891 w 10630065"/>
              <a:gd name="connsiteY3" fmla="*/ 127140 h 468725"/>
              <a:gd name="connsiteX4" fmla="*/ 557968 w 10630065"/>
              <a:gd name="connsiteY4" fmla="*/ 468725 h 468725"/>
              <a:gd name="connsiteX5" fmla="*/ 451 w 10630065"/>
              <a:gd name="connsiteY5" fmla="*/ 124807 h 468725"/>
              <a:gd name="connsiteX6" fmla="*/ 0 w 10630065"/>
              <a:gd name="connsiteY6" fmla="*/ 2791 h 468725"/>
              <a:gd name="connsiteX0" fmla="*/ 0 w 10630065"/>
              <a:gd name="connsiteY0" fmla="*/ 2791 h 468725"/>
              <a:gd name="connsiteX1" fmla="*/ 10614069 w 10630065"/>
              <a:gd name="connsiteY1" fmla="*/ 0 h 468725"/>
              <a:gd name="connsiteX2" fmla="*/ 10630065 w 10630065"/>
              <a:gd name="connsiteY2" fmla="*/ 125086 h 468725"/>
              <a:gd name="connsiteX3" fmla="*/ 1137891 w 10630065"/>
              <a:gd name="connsiteY3" fmla="*/ 127140 h 468725"/>
              <a:gd name="connsiteX4" fmla="*/ 557968 w 10630065"/>
              <a:gd name="connsiteY4" fmla="*/ 468725 h 468725"/>
              <a:gd name="connsiteX5" fmla="*/ 451 w 10630065"/>
              <a:gd name="connsiteY5" fmla="*/ 124807 h 468725"/>
              <a:gd name="connsiteX6" fmla="*/ 0 w 10630065"/>
              <a:gd name="connsiteY6"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451 w 10630556"/>
              <a:gd name="connsiteY5" fmla="*/ 124807 h 468725"/>
              <a:gd name="connsiteX6" fmla="*/ 0 w 10630556"/>
              <a:gd name="connsiteY6"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782750 w 11413306"/>
              <a:gd name="connsiteY0" fmla="*/ 2791 h 468725"/>
              <a:gd name="connsiteX1" fmla="*/ 11412612 w 11413306"/>
              <a:gd name="connsiteY1" fmla="*/ 0 h 468725"/>
              <a:gd name="connsiteX2" fmla="*/ 11412815 w 11413306"/>
              <a:gd name="connsiteY2" fmla="*/ 125086 h 468725"/>
              <a:gd name="connsiteX3" fmla="*/ 1920641 w 11413306"/>
              <a:gd name="connsiteY3" fmla="*/ 127140 h 468725"/>
              <a:gd name="connsiteX4" fmla="*/ 1340718 w 11413306"/>
              <a:gd name="connsiteY4" fmla="*/ 468725 h 468725"/>
              <a:gd name="connsiteX5" fmla="*/ 858696 w 11413306"/>
              <a:gd name="connsiteY5" fmla="*/ 125867 h 468725"/>
              <a:gd name="connsiteX6" fmla="*/ 782750 w 11413306"/>
              <a:gd name="connsiteY6" fmla="*/ 2791 h 468725"/>
              <a:gd name="connsiteX0" fmla="*/ 802813 w 11357561"/>
              <a:gd name="connsiteY0" fmla="*/ 2791 h 468725"/>
              <a:gd name="connsiteX1" fmla="*/ 11356867 w 11357561"/>
              <a:gd name="connsiteY1" fmla="*/ 0 h 468725"/>
              <a:gd name="connsiteX2" fmla="*/ 11357070 w 11357561"/>
              <a:gd name="connsiteY2" fmla="*/ 125086 h 468725"/>
              <a:gd name="connsiteX3" fmla="*/ 1864896 w 11357561"/>
              <a:gd name="connsiteY3" fmla="*/ 127140 h 468725"/>
              <a:gd name="connsiteX4" fmla="*/ 1284973 w 11357561"/>
              <a:gd name="connsiteY4" fmla="*/ 468725 h 468725"/>
              <a:gd name="connsiteX5" fmla="*/ 802951 w 11357561"/>
              <a:gd name="connsiteY5" fmla="*/ 125867 h 468725"/>
              <a:gd name="connsiteX6" fmla="*/ 802813 w 11357561"/>
              <a:gd name="connsiteY6" fmla="*/ 2791 h 468725"/>
              <a:gd name="connsiteX0" fmla="*/ 341552 w 10896300"/>
              <a:gd name="connsiteY0" fmla="*/ 2791 h 468725"/>
              <a:gd name="connsiteX1" fmla="*/ 10895606 w 10896300"/>
              <a:gd name="connsiteY1" fmla="*/ 0 h 468725"/>
              <a:gd name="connsiteX2" fmla="*/ 10895809 w 10896300"/>
              <a:gd name="connsiteY2" fmla="*/ 125086 h 468725"/>
              <a:gd name="connsiteX3" fmla="*/ 1403635 w 10896300"/>
              <a:gd name="connsiteY3" fmla="*/ 127140 h 468725"/>
              <a:gd name="connsiteX4" fmla="*/ 823712 w 10896300"/>
              <a:gd name="connsiteY4" fmla="*/ 468725 h 468725"/>
              <a:gd name="connsiteX5" fmla="*/ 341690 w 10896300"/>
              <a:gd name="connsiteY5" fmla="*/ 125867 h 468725"/>
              <a:gd name="connsiteX6" fmla="*/ 341552 w 10896300"/>
              <a:gd name="connsiteY6" fmla="*/ 2791 h 468725"/>
              <a:gd name="connsiteX0" fmla="*/ 41143 w 10595891"/>
              <a:gd name="connsiteY0" fmla="*/ 2791 h 468725"/>
              <a:gd name="connsiteX1" fmla="*/ 10595197 w 10595891"/>
              <a:gd name="connsiteY1" fmla="*/ 0 h 468725"/>
              <a:gd name="connsiteX2" fmla="*/ 10595400 w 10595891"/>
              <a:gd name="connsiteY2" fmla="*/ 125086 h 468725"/>
              <a:gd name="connsiteX3" fmla="*/ 1103226 w 10595891"/>
              <a:gd name="connsiteY3" fmla="*/ 127140 h 468725"/>
              <a:gd name="connsiteX4" fmla="*/ 523303 w 10595891"/>
              <a:gd name="connsiteY4" fmla="*/ 468725 h 468725"/>
              <a:gd name="connsiteX5" fmla="*/ 41281 w 10595891"/>
              <a:gd name="connsiteY5" fmla="*/ 125867 h 468725"/>
              <a:gd name="connsiteX6" fmla="*/ 41143 w 1059589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44066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44066 h 468725"/>
              <a:gd name="connsiteX0" fmla="*/ 433 w 10554690"/>
              <a:gd name="connsiteY0" fmla="*/ 5966 h 430625"/>
              <a:gd name="connsiteX1" fmla="*/ 10551351 w 10554690"/>
              <a:gd name="connsiteY1" fmla="*/ 0 h 430625"/>
              <a:gd name="connsiteX2" fmla="*/ 10554690 w 10554690"/>
              <a:gd name="connsiteY2" fmla="*/ 86986 h 430625"/>
              <a:gd name="connsiteX3" fmla="*/ 1062516 w 10554690"/>
              <a:gd name="connsiteY3" fmla="*/ 89040 h 430625"/>
              <a:gd name="connsiteX4" fmla="*/ 482593 w 10554690"/>
              <a:gd name="connsiteY4" fmla="*/ 430625 h 430625"/>
              <a:gd name="connsiteX5" fmla="*/ 571 w 10554690"/>
              <a:gd name="connsiteY5" fmla="*/ 101571 h 430625"/>
              <a:gd name="connsiteX6" fmla="*/ 433 w 10554690"/>
              <a:gd name="connsiteY6" fmla="*/ 5966 h 430625"/>
              <a:gd name="connsiteX0" fmla="*/ 433 w 10554690"/>
              <a:gd name="connsiteY0" fmla="*/ 5966 h 427450"/>
              <a:gd name="connsiteX1" fmla="*/ 10551351 w 10554690"/>
              <a:gd name="connsiteY1" fmla="*/ 0 h 427450"/>
              <a:gd name="connsiteX2" fmla="*/ 10554690 w 10554690"/>
              <a:gd name="connsiteY2" fmla="*/ 86986 h 427450"/>
              <a:gd name="connsiteX3" fmla="*/ 1062516 w 10554690"/>
              <a:gd name="connsiteY3" fmla="*/ 89040 h 427450"/>
              <a:gd name="connsiteX4" fmla="*/ 482593 w 10554690"/>
              <a:gd name="connsiteY4" fmla="*/ 427450 h 427450"/>
              <a:gd name="connsiteX5" fmla="*/ 571 w 10554690"/>
              <a:gd name="connsiteY5" fmla="*/ 101571 h 427450"/>
              <a:gd name="connsiteX6" fmla="*/ 433 w 10554690"/>
              <a:gd name="connsiteY6" fmla="*/ 5966 h 427450"/>
              <a:gd name="connsiteX0" fmla="*/ 433 w 10554690"/>
              <a:gd name="connsiteY0" fmla="*/ 5966 h 427450"/>
              <a:gd name="connsiteX1" fmla="*/ 10551351 w 10554690"/>
              <a:gd name="connsiteY1" fmla="*/ 0 h 427450"/>
              <a:gd name="connsiteX2" fmla="*/ 10554690 w 10554690"/>
              <a:gd name="connsiteY2" fmla="*/ 86986 h 427450"/>
              <a:gd name="connsiteX3" fmla="*/ 10274940 w 10554690"/>
              <a:gd name="connsiteY3" fmla="*/ 87717 h 427450"/>
              <a:gd name="connsiteX4" fmla="*/ 1062516 w 10554690"/>
              <a:gd name="connsiteY4" fmla="*/ 89040 h 427450"/>
              <a:gd name="connsiteX5" fmla="*/ 482593 w 10554690"/>
              <a:gd name="connsiteY5" fmla="*/ 427450 h 427450"/>
              <a:gd name="connsiteX6" fmla="*/ 571 w 10554690"/>
              <a:gd name="connsiteY6" fmla="*/ 101571 h 427450"/>
              <a:gd name="connsiteX7" fmla="*/ 433 w 10554690"/>
              <a:gd name="connsiteY7" fmla="*/ 5966 h 427450"/>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60438 h 481922"/>
              <a:gd name="connsiteX1" fmla="*/ 10551351 w 10554691"/>
              <a:gd name="connsiteY1" fmla="*/ 54472 h 481922"/>
              <a:gd name="connsiteX2" fmla="*/ 10554691 w 10554691"/>
              <a:gd name="connsiteY2" fmla="*/ 49383 h 481922"/>
              <a:gd name="connsiteX3" fmla="*/ 10274940 w 10554691"/>
              <a:gd name="connsiteY3" fmla="*/ 142189 h 481922"/>
              <a:gd name="connsiteX4" fmla="*/ 1062516 w 10554691"/>
              <a:gd name="connsiteY4" fmla="*/ 143512 h 481922"/>
              <a:gd name="connsiteX5" fmla="*/ 482593 w 10554691"/>
              <a:gd name="connsiteY5" fmla="*/ 481922 h 481922"/>
              <a:gd name="connsiteX6" fmla="*/ 571 w 10554691"/>
              <a:gd name="connsiteY6" fmla="*/ 156043 h 481922"/>
              <a:gd name="connsiteX7" fmla="*/ 433 w 10554691"/>
              <a:gd name="connsiteY7" fmla="*/ 60438 h 481922"/>
              <a:gd name="connsiteX0" fmla="*/ 433 w 11661532"/>
              <a:gd name="connsiteY0" fmla="*/ 5966 h 427450"/>
              <a:gd name="connsiteX1" fmla="*/ 10551351 w 11661532"/>
              <a:gd name="connsiteY1" fmla="*/ 0 h 427450"/>
              <a:gd name="connsiteX2" fmla="*/ 10274940 w 11661532"/>
              <a:gd name="connsiteY2" fmla="*/ 87717 h 427450"/>
              <a:gd name="connsiteX3" fmla="*/ 1062516 w 11661532"/>
              <a:gd name="connsiteY3" fmla="*/ 89040 h 427450"/>
              <a:gd name="connsiteX4" fmla="*/ 482593 w 11661532"/>
              <a:gd name="connsiteY4" fmla="*/ 427450 h 427450"/>
              <a:gd name="connsiteX5" fmla="*/ 571 w 11661532"/>
              <a:gd name="connsiteY5" fmla="*/ 101571 h 427450"/>
              <a:gd name="connsiteX6" fmla="*/ 433 w 11661532"/>
              <a:gd name="connsiteY6" fmla="*/ 5966 h 427450"/>
              <a:gd name="connsiteX0" fmla="*/ 433 w 11071037"/>
              <a:gd name="connsiteY0" fmla="*/ 6015 h 427499"/>
              <a:gd name="connsiteX1" fmla="*/ 10551351 w 11071037"/>
              <a:gd name="connsiteY1" fmla="*/ 49 h 427499"/>
              <a:gd name="connsiteX2" fmla="*/ 10274940 w 11071037"/>
              <a:gd name="connsiteY2" fmla="*/ 87766 h 427499"/>
              <a:gd name="connsiteX3" fmla="*/ 1062516 w 11071037"/>
              <a:gd name="connsiteY3" fmla="*/ 89089 h 427499"/>
              <a:gd name="connsiteX4" fmla="*/ 482593 w 11071037"/>
              <a:gd name="connsiteY4" fmla="*/ 427499 h 427499"/>
              <a:gd name="connsiteX5" fmla="*/ 571 w 11071037"/>
              <a:gd name="connsiteY5" fmla="*/ 101620 h 427499"/>
              <a:gd name="connsiteX6" fmla="*/ 433 w 11071037"/>
              <a:gd name="connsiteY6" fmla="*/ 6015 h 427499"/>
              <a:gd name="connsiteX0" fmla="*/ 433 w 11057538"/>
              <a:gd name="connsiteY0" fmla="*/ 5966 h 427450"/>
              <a:gd name="connsiteX1" fmla="*/ 10551351 w 11057538"/>
              <a:gd name="connsiteY1" fmla="*/ 0 h 427450"/>
              <a:gd name="connsiteX2" fmla="*/ 10274940 w 11057538"/>
              <a:gd name="connsiteY2" fmla="*/ 87717 h 427450"/>
              <a:gd name="connsiteX3" fmla="*/ 1062516 w 11057538"/>
              <a:gd name="connsiteY3" fmla="*/ 89040 h 427450"/>
              <a:gd name="connsiteX4" fmla="*/ 482593 w 11057538"/>
              <a:gd name="connsiteY4" fmla="*/ 427450 h 427450"/>
              <a:gd name="connsiteX5" fmla="*/ 571 w 11057538"/>
              <a:gd name="connsiteY5" fmla="*/ 101571 h 427450"/>
              <a:gd name="connsiteX6" fmla="*/ 433 w 11057538"/>
              <a:gd name="connsiteY6" fmla="*/ 5966 h 427450"/>
              <a:gd name="connsiteX0" fmla="*/ 433 w 10551351"/>
              <a:gd name="connsiteY0" fmla="*/ 5966 h 427450"/>
              <a:gd name="connsiteX1" fmla="*/ 10551351 w 10551351"/>
              <a:gd name="connsiteY1" fmla="*/ 0 h 427450"/>
              <a:gd name="connsiteX2" fmla="*/ 10274940 w 10551351"/>
              <a:gd name="connsiteY2" fmla="*/ 87717 h 427450"/>
              <a:gd name="connsiteX3" fmla="*/ 1062516 w 10551351"/>
              <a:gd name="connsiteY3" fmla="*/ 89040 h 427450"/>
              <a:gd name="connsiteX4" fmla="*/ 482593 w 10551351"/>
              <a:gd name="connsiteY4" fmla="*/ 427450 h 427450"/>
              <a:gd name="connsiteX5" fmla="*/ 571 w 10551351"/>
              <a:gd name="connsiteY5" fmla="*/ 101571 h 427450"/>
              <a:gd name="connsiteX6" fmla="*/ 433 w 10551351"/>
              <a:gd name="connsiteY6" fmla="*/ 5966 h 427450"/>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0 w 11177990"/>
              <a:gd name="connsiteY0" fmla="*/ 2791 h 341725"/>
              <a:gd name="connsiteX1" fmla="*/ 11177990 w 11177990"/>
              <a:gd name="connsiteY1" fmla="*/ 0 h 341725"/>
              <a:gd name="connsiteX2" fmla="*/ 10901579 w 11177990"/>
              <a:gd name="connsiteY2" fmla="*/ 87717 h 341725"/>
              <a:gd name="connsiteX3" fmla="*/ 1689155 w 11177990"/>
              <a:gd name="connsiteY3" fmla="*/ 89040 h 341725"/>
              <a:gd name="connsiteX4" fmla="*/ 1109232 w 11177990"/>
              <a:gd name="connsiteY4" fmla="*/ 341725 h 341725"/>
              <a:gd name="connsiteX5" fmla="*/ 627210 w 11177990"/>
              <a:gd name="connsiteY5" fmla="*/ 101571 h 341725"/>
              <a:gd name="connsiteX6" fmla="*/ 0 w 11177990"/>
              <a:gd name="connsiteY6" fmla="*/ 2791 h 341725"/>
              <a:gd name="connsiteX0" fmla="*/ 780014 w 11958004"/>
              <a:gd name="connsiteY0" fmla="*/ 2791 h 341725"/>
              <a:gd name="connsiteX1" fmla="*/ 11958004 w 11958004"/>
              <a:gd name="connsiteY1" fmla="*/ 0 h 341725"/>
              <a:gd name="connsiteX2" fmla="*/ 11681593 w 11958004"/>
              <a:gd name="connsiteY2" fmla="*/ 87717 h 341725"/>
              <a:gd name="connsiteX3" fmla="*/ 2469169 w 11958004"/>
              <a:gd name="connsiteY3" fmla="*/ 89040 h 341725"/>
              <a:gd name="connsiteX4" fmla="*/ 1889246 w 11958004"/>
              <a:gd name="connsiteY4" fmla="*/ 341725 h 341725"/>
              <a:gd name="connsiteX5" fmla="*/ 1407224 w 11958004"/>
              <a:gd name="connsiteY5" fmla="*/ 101571 h 341725"/>
              <a:gd name="connsiteX6" fmla="*/ 998158 w 11958004"/>
              <a:gd name="connsiteY6" fmla="*/ 40093 h 341725"/>
              <a:gd name="connsiteX7" fmla="*/ 780014 w 11958004"/>
              <a:gd name="connsiteY7" fmla="*/ 2791 h 341725"/>
              <a:gd name="connsiteX0" fmla="*/ 758495 w 11936485"/>
              <a:gd name="connsiteY0" fmla="*/ 2791 h 341725"/>
              <a:gd name="connsiteX1" fmla="*/ 11936485 w 11936485"/>
              <a:gd name="connsiteY1" fmla="*/ 0 h 341725"/>
              <a:gd name="connsiteX2" fmla="*/ 11660074 w 11936485"/>
              <a:gd name="connsiteY2" fmla="*/ 87717 h 341725"/>
              <a:gd name="connsiteX3" fmla="*/ 2447650 w 11936485"/>
              <a:gd name="connsiteY3" fmla="*/ 89040 h 341725"/>
              <a:gd name="connsiteX4" fmla="*/ 1867727 w 11936485"/>
              <a:gd name="connsiteY4" fmla="*/ 341725 h 341725"/>
              <a:gd name="connsiteX5" fmla="*/ 1385705 w 11936485"/>
              <a:gd name="connsiteY5" fmla="*/ 101571 h 341725"/>
              <a:gd name="connsiteX6" fmla="*/ 976639 w 11936485"/>
              <a:gd name="connsiteY6" fmla="*/ 40093 h 341725"/>
              <a:gd name="connsiteX7" fmla="*/ 758495 w 11936485"/>
              <a:gd name="connsiteY7" fmla="*/ 2791 h 341725"/>
              <a:gd name="connsiteX0" fmla="*/ 0 w 11177990"/>
              <a:gd name="connsiteY0" fmla="*/ 2791 h 341725"/>
              <a:gd name="connsiteX1" fmla="*/ 11177990 w 11177990"/>
              <a:gd name="connsiteY1" fmla="*/ 0 h 341725"/>
              <a:gd name="connsiteX2" fmla="*/ 10901579 w 11177990"/>
              <a:gd name="connsiteY2" fmla="*/ 87717 h 341725"/>
              <a:gd name="connsiteX3" fmla="*/ 1689155 w 11177990"/>
              <a:gd name="connsiteY3" fmla="*/ 89040 h 341725"/>
              <a:gd name="connsiteX4" fmla="*/ 1109232 w 11177990"/>
              <a:gd name="connsiteY4" fmla="*/ 341725 h 341725"/>
              <a:gd name="connsiteX5" fmla="*/ 627210 w 11177990"/>
              <a:gd name="connsiteY5" fmla="*/ 101571 h 341725"/>
              <a:gd name="connsiteX6" fmla="*/ 218144 w 11177990"/>
              <a:gd name="connsiteY6" fmla="*/ 40093 h 341725"/>
              <a:gd name="connsiteX7" fmla="*/ 0 w 11177990"/>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103593 h 341725"/>
              <a:gd name="connsiteX7" fmla="*/ 1331 w 11179321"/>
              <a:gd name="connsiteY7" fmla="*/ 2791 h 341725"/>
              <a:gd name="connsiteX0" fmla="*/ 1331 w 11179321"/>
              <a:gd name="connsiteY0" fmla="*/ 2791 h 341725"/>
              <a:gd name="connsiteX1" fmla="*/ 11179321 w 11179321"/>
              <a:gd name="connsiteY1" fmla="*/ 0 h 341725"/>
              <a:gd name="connsiteX2" fmla="*/ 10567427 w 11179321"/>
              <a:gd name="connsiteY2" fmla="*/ 90892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103593 h 341725"/>
              <a:gd name="connsiteX7" fmla="*/ 1331 w 11179321"/>
              <a:gd name="connsiteY7" fmla="*/ 2791 h 341725"/>
              <a:gd name="connsiteX0" fmla="*/ 1331 w 10600099"/>
              <a:gd name="connsiteY0" fmla="*/ 2791 h 341725"/>
              <a:gd name="connsiteX1" fmla="*/ 10561656 w 10600099"/>
              <a:gd name="connsiteY1" fmla="*/ 0 h 341725"/>
              <a:gd name="connsiteX2" fmla="*/ 10567427 w 10600099"/>
              <a:gd name="connsiteY2" fmla="*/ 90892 h 341725"/>
              <a:gd name="connsiteX3" fmla="*/ 1690486 w 10600099"/>
              <a:gd name="connsiteY3" fmla="*/ 89040 h 341725"/>
              <a:gd name="connsiteX4" fmla="*/ 1110563 w 10600099"/>
              <a:gd name="connsiteY4" fmla="*/ 341725 h 341725"/>
              <a:gd name="connsiteX5" fmla="*/ 628541 w 10600099"/>
              <a:gd name="connsiteY5" fmla="*/ 101571 h 341725"/>
              <a:gd name="connsiteX6" fmla="*/ 0 w 10600099"/>
              <a:gd name="connsiteY6" fmla="*/ 103593 h 341725"/>
              <a:gd name="connsiteX7" fmla="*/ 1331 w 10600099"/>
              <a:gd name="connsiteY7" fmla="*/ 2791 h 341725"/>
              <a:gd name="connsiteX0" fmla="*/ 1331 w 10567427"/>
              <a:gd name="connsiteY0" fmla="*/ 2791 h 341725"/>
              <a:gd name="connsiteX1" fmla="*/ 10561656 w 10567427"/>
              <a:gd name="connsiteY1" fmla="*/ 0 h 341725"/>
              <a:gd name="connsiteX2" fmla="*/ 10567427 w 10567427"/>
              <a:gd name="connsiteY2" fmla="*/ 90892 h 341725"/>
              <a:gd name="connsiteX3" fmla="*/ 1690486 w 10567427"/>
              <a:gd name="connsiteY3" fmla="*/ 89040 h 341725"/>
              <a:gd name="connsiteX4" fmla="*/ 1110563 w 10567427"/>
              <a:gd name="connsiteY4" fmla="*/ 341725 h 341725"/>
              <a:gd name="connsiteX5" fmla="*/ 628541 w 10567427"/>
              <a:gd name="connsiteY5" fmla="*/ 101571 h 341725"/>
              <a:gd name="connsiteX6" fmla="*/ 0 w 10567427"/>
              <a:gd name="connsiteY6" fmla="*/ 103593 h 341725"/>
              <a:gd name="connsiteX7" fmla="*/ 1331 w 10567427"/>
              <a:gd name="connsiteY7" fmla="*/ 2791 h 341725"/>
              <a:gd name="connsiteX0" fmla="*/ 1331 w 10561687"/>
              <a:gd name="connsiteY0" fmla="*/ 2791 h 341725"/>
              <a:gd name="connsiteX1" fmla="*/ 10561656 w 10561687"/>
              <a:gd name="connsiteY1" fmla="*/ 0 h 341725"/>
              <a:gd name="connsiteX2" fmla="*/ 10561157 w 10561687"/>
              <a:gd name="connsiteY2" fmla="*/ 90892 h 341725"/>
              <a:gd name="connsiteX3" fmla="*/ 1690486 w 10561687"/>
              <a:gd name="connsiteY3" fmla="*/ 89040 h 341725"/>
              <a:gd name="connsiteX4" fmla="*/ 1110563 w 10561687"/>
              <a:gd name="connsiteY4" fmla="*/ 341725 h 341725"/>
              <a:gd name="connsiteX5" fmla="*/ 628541 w 10561687"/>
              <a:gd name="connsiteY5" fmla="*/ 101571 h 341725"/>
              <a:gd name="connsiteX6" fmla="*/ 0 w 10561687"/>
              <a:gd name="connsiteY6" fmla="*/ 103593 h 341725"/>
              <a:gd name="connsiteX7" fmla="*/ 1331 w 10561687"/>
              <a:gd name="connsiteY7" fmla="*/ 2791 h 341725"/>
              <a:gd name="connsiteX0" fmla="*/ 1331 w 10562072"/>
              <a:gd name="connsiteY0" fmla="*/ 2791 h 341725"/>
              <a:gd name="connsiteX1" fmla="*/ 10561656 w 10562072"/>
              <a:gd name="connsiteY1" fmla="*/ 0 h 341725"/>
              <a:gd name="connsiteX2" fmla="*/ 10561157 w 10562072"/>
              <a:gd name="connsiteY2" fmla="*/ 90892 h 341725"/>
              <a:gd name="connsiteX3" fmla="*/ 1690486 w 10562072"/>
              <a:gd name="connsiteY3" fmla="*/ 89040 h 341725"/>
              <a:gd name="connsiteX4" fmla="*/ 1110563 w 10562072"/>
              <a:gd name="connsiteY4" fmla="*/ 341725 h 341725"/>
              <a:gd name="connsiteX5" fmla="*/ 628541 w 10562072"/>
              <a:gd name="connsiteY5" fmla="*/ 101571 h 341725"/>
              <a:gd name="connsiteX6" fmla="*/ 0 w 10562072"/>
              <a:gd name="connsiteY6" fmla="*/ 103593 h 341725"/>
              <a:gd name="connsiteX7" fmla="*/ 1331 w 10562072"/>
              <a:gd name="connsiteY7" fmla="*/ 2791 h 341725"/>
              <a:gd name="connsiteX0" fmla="*/ 1331 w 10562072"/>
              <a:gd name="connsiteY0" fmla="*/ 2791 h 887696"/>
              <a:gd name="connsiteX1" fmla="*/ 10561656 w 10562072"/>
              <a:gd name="connsiteY1" fmla="*/ 0 h 887696"/>
              <a:gd name="connsiteX2" fmla="*/ 10561157 w 10562072"/>
              <a:gd name="connsiteY2" fmla="*/ 90892 h 887696"/>
              <a:gd name="connsiteX3" fmla="*/ 1690486 w 10562072"/>
              <a:gd name="connsiteY3" fmla="*/ 89040 h 887696"/>
              <a:gd name="connsiteX4" fmla="*/ 1180889 w 10562072"/>
              <a:gd name="connsiteY4" fmla="*/ 887696 h 887696"/>
              <a:gd name="connsiteX5" fmla="*/ 628541 w 10562072"/>
              <a:gd name="connsiteY5" fmla="*/ 101571 h 887696"/>
              <a:gd name="connsiteX6" fmla="*/ 0 w 10562072"/>
              <a:gd name="connsiteY6" fmla="*/ 103593 h 887696"/>
              <a:gd name="connsiteX7" fmla="*/ 1331 w 10562072"/>
              <a:gd name="connsiteY7"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628541 w 10562072"/>
              <a:gd name="connsiteY5" fmla="*/ 101571 h 887696"/>
              <a:gd name="connsiteX6" fmla="*/ 0 w 10562072"/>
              <a:gd name="connsiteY6" fmla="*/ 103593 h 887696"/>
              <a:gd name="connsiteX7" fmla="*/ 1331 w 10562072"/>
              <a:gd name="connsiteY7" fmla="*/ 2791 h 887696"/>
              <a:gd name="connsiteX0" fmla="*/ 1331 w 10562072"/>
              <a:gd name="connsiteY0" fmla="*/ 2791 h 887702"/>
              <a:gd name="connsiteX1" fmla="*/ 10561656 w 10562072"/>
              <a:gd name="connsiteY1" fmla="*/ 0 h 887702"/>
              <a:gd name="connsiteX2" fmla="*/ 10561157 w 10562072"/>
              <a:gd name="connsiteY2" fmla="*/ 90892 h 887702"/>
              <a:gd name="connsiteX3" fmla="*/ 2317558 w 10562072"/>
              <a:gd name="connsiteY3" fmla="*/ 89040 h 887702"/>
              <a:gd name="connsiteX4" fmla="*/ 1180889 w 10562072"/>
              <a:gd name="connsiteY4" fmla="*/ 887696 h 887702"/>
              <a:gd name="connsiteX5" fmla="*/ 0 w 10562072"/>
              <a:gd name="connsiteY5" fmla="*/ 103593 h 887702"/>
              <a:gd name="connsiteX6" fmla="*/ 1331 w 10562072"/>
              <a:gd name="connsiteY6" fmla="*/ 2791 h 887702"/>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0 w 10568342"/>
              <a:gd name="connsiteY0" fmla="*/ 0 h 2916892"/>
              <a:gd name="connsiteX1" fmla="*/ 10567926 w 10568342"/>
              <a:gd name="connsiteY1" fmla="*/ 2029196 h 2916892"/>
              <a:gd name="connsiteX2" fmla="*/ 10567427 w 10568342"/>
              <a:gd name="connsiteY2" fmla="*/ 2120088 h 2916892"/>
              <a:gd name="connsiteX3" fmla="*/ 2323828 w 10568342"/>
              <a:gd name="connsiteY3" fmla="*/ 2118236 h 2916892"/>
              <a:gd name="connsiteX4" fmla="*/ 1187159 w 10568342"/>
              <a:gd name="connsiteY4" fmla="*/ 2916892 h 2916892"/>
              <a:gd name="connsiteX5" fmla="*/ 6270 w 10568342"/>
              <a:gd name="connsiteY5" fmla="*/ 2132789 h 2916892"/>
              <a:gd name="connsiteX6" fmla="*/ 0 w 10568342"/>
              <a:gd name="connsiteY6" fmla="*/ 0 h 2916892"/>
              <a:gd name="connsiteX0" fmla="*/ 0 w 10575943"/>
              <a:gd name="connsiteY0" fmla="*/ 0 h 2955377"/>
              <a:gd name="connsiteX1" fmla="*/ 10575527 w 10575943"/>
              <a:gd name="connsiteY1" fmla="*/ 2067681 h 2955377"/>
              <a:gd name="connsiteX2" fmla="*/ 10575028 w 10575943"/>
              <a:gd name="connsiteY2" fmla="*/ 2158573 h 2955377"/>
              <a:gd name="connsiteX3" fmla="*/ 2331429 w 10575943"/>
              <a:gd name="connsiteY3" fmla="*/ 2156721 h 2955377"/>
              <a:gd name="connsiteX4" fmla="*/ 1194760 w 10575943"/>
              <a:gd name="connsiteY4" fmla="*/ 2955377 h 2955377"/>
              <a:gd name="connsiteX5" fmla="*/ 13871 w 10575943"/>
              <a:gd name="connsiteY5" fmla="*/ 2171274 h 2955377"/>
              <a:gd name="connsiteX6" fmla="*/ 0 w 10575943"/>
              <a:gd name="connsiteY6" fmla="*/ 0 h 2955377"/>
              <a:gd name="connsiteX0" fmla="*/ 267371 w 10562072"/>
              <a:gd name="connsiteY0" fmla="*/ 0 h 2685985"/>
              <a:gd name="connsiteX1" fmla="*/ 10561656 w 10562072"/>
              <a:gd name="connsiteY1" fmla="*/ 1798289 h 2685985"/>
              <a:gd name="connsiteX2" fmla="*/ 10561157 w 10562072"/>
              <a:gd name="connsiteY2" fmla="*/ 1889181 h 2685985"/>
              <a:gd name="connsiteX3" fmla="*/ 2317558 w 10562072"/>
              <a:gd name="connsiteY3" fmla="*/ 1887329 h 2685985"/>
              <a:gd name="connsiteX4" fmla="*/ 1180889 w 10562072"/>
              <a:gd name="connsiteY4" fmla="*/ 2685985 h 2685985"/>
              <a:gd name="connsiteX5" fmla="*/ 0 w 10562072"/>
              <a:gd name="connsiteY5" fmla="*/ 1901882 h 2685985"/>
              <a:gd name="connsiteX6" fmla="*/ 267371 w 10562072"/>
              <a:gd name="connsiteY6" fmla="*/ 0 h 2685985"/>
              <a:gd name="connsiteX0" fmla="*/ 1331 w 10562072"/>
              <a:gd name="connsiteY0" fmla="*/ 0 h 2955377"/>
              <a:gd name="connsiteX1" fmla="*/ 10561656 w 10562072"/>
              <a:gd name="connsiteY1" fmla="*/ 2067681 h 2955377"/>
              <a:gd name="connsiteX2" fmla="*/ 10561157 w 10562072"/>
              <a:gd name="connsiteY2" fmla="*/ 2158573 h 2955377"/>
              <a:gd name="connsiteX3" fmla="*/ 2317558 w 10562072"/>
              <a:gd name="connsiteY3" fmla="*/ 2156721 h 2955377"/>
              <a:gd name="connsiteX4" fmla="*/ 1180889 w 10562072"/>
              <a:gd name="connsiteY4" fmla="*/ 2955377 h 2955377"/>
              <a:gd name="connsiteX5" fmla="*/ 0 w 10562072"/>
              <a:gd name="connsiteY5" fmla="*/ 2171274 h 2955377"/>
              <a:gd name="connsiteX6" fmla="*/ 1331 w 10562072"/>
              <a:gd name="connsiteY6" fmla="*/ 0 h 2955377"/>
              <a:gd name="connsiteX0" fmla="*/ 1331 w 10562072"/>
              <a:gd name="connsiteY0" fmla="*/ 2791 h 2958168"/>
              <a:gd name="connsiteX1" fmla="*/ 10561655 w 10562072"/>
              <a:gd name="connsiteY1" fmla="*/ 0 h 2958168"/>
              <a:gd name="connsiteX2" fmla="*/ 10561157 w 10562072"/>
              <a:gd name="connsiteY2" fmla="*/ 2161364 h 2958168"/>
              <a:gd name="connsiteX3" fmla="*/ 2317558 w 10562072"/>
              <a:gd name="connsiteY3" fmla="*/ 2159512 h 2958168"/>
              <a:gd name="connsiteX4" fmla="*/ 1180889 w 10562072"/>
              <a:gd name="connsiteY4" fmla="*/ 2958168 h 2958168"/>
              <a:gd name="connsiteX5" fmla="*/ 0 w 10562072"/>
              <a:gd name="connsiteY5" fmla="*/ 2174065 h 2958168"/>
              <a:gd name="connsiteX6" fmla="*/ 1331 w 10562072"/>
              <a:gd name="connsiteY6" fmla="*/ 2791 h 2958168"/>
              <a:gd name="connsiteX0" fmla="*/ 1331 w 10562072"/>
              <a:gd name="connsiteY0" fmla="*/ 2791 h 2958168"/>
              <a:gd name="connsiteX1" fmla="*/ 10561655 w 10562072"/>
              <a:gd name="connsiteY1" fmla="*/ 0 h 2958168"/>
              <a:gd name="connsiteX2" fmla="*/ 10561157 w 10562072"/>
              <a:gd name="connsiteY2" fmla="*/ 2161364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1657"/>
              <a:gd name="connsiteY0" fmla="*/ 2791 h 2958168"/>
              <a:gd name="connsiteX1" fmla="*/ 10561655 w 10561657"/>
              <a:gd name="connsiteY1" fmla="*/ 0 h 2958168"/>
              <a:gd name="connsiteX2" fmla="*/ 10469943 w 10561657"/>
              <a:gd name="connsiteY2" fmla="*/ 668161 h 2958168"/>
              <a:gd name="connsiteX3" fmla="*/ 9288594 w 10561657"/>
              <a:gd name="connsiteY3" fmla="*/ 2153103 h 2958168"/>
              <a:gd name="connsiteX4" fmla="*/ 2317558 w 10561657"/>
              <a:gd name="connsiteY4" fmla="*/ 2159512 h 2958168"/>
              <a:gd name="connsiteX5" fmla="*/ 1180889 w 10561657"/>
              <a:gd name="connsiteY5" fmla="*/ 2958168 h 2958168"/>
              <a:gd name="connsiteX6" fmla="*/ 0 w 10561657"/>
              <a:gd name="connsiteY6" fmla="*/ 2174065 h 2958168"/>
              <a:gd name="connsiteX7" fmla="*/ 1331 w 10561657"/>
              <a:gd name="connsiteY7" fmla="*/ 2791 h 2958168"/>
              <a:gd name="connsiteX0" fmla="*/ 1331 w 10562072"/>
              <a:gd name="connsiteY0" fmla="*/ 2791 h 2958168"/>
              <a:gd name="connsiteX1" fmla="*/ 10561655 w 10562072"/>
              <a:gd name="connsiteY1" fmla="*/ 0 h 2958168"/>
              <a:gd name="connsiteX2" fmla="*/ 10561157 w 10562072"/>
              <a:gd name="connsiteY2" fmla="*/ 1468641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1655"/>
              <a:gd name="connsiteY0" fmla="*/ 2791 h 2958168"/>
              <a:gd name="connsiteX1" fmla="*/ 10561655 w 10561655"/>
              <a:gd name="connsiteY1" fmla="*/ 0 h 2958168"/>
              <a:gd name="connsiteX2" fmla="*/ 10196302 w 10561655"/>
              <a:gd name="connsiteY2" fmla="*/ 1183855 h 2958168"/>
              <a:gd name="connsiteX3" fmla="*/ 9288594 w 10561655"/>
              <a:gd name="connsiteY3" fmla="*/ 2153103 h 2958168"/>
              <a:gd name="connsiteX4" fmla="*/ 2317558 w 10561655"/>
              <a:gd name="connsiteY4" fmla="*/ 2159512 h 2958168"/>
              <a:gd name="connsiteX5" fmla="*/ 1180889 w 10561655"/>
              <a:gd name="connsiteY5" fmla="*/ 2958168 h 2958168"/>
              <a:gd name="connsiteX6" fmla="*/ 0 w 10561655"/>
              <a:gd name="connsiteY6" fmla="*/ 2174065 h 2958168"/>
              <a:gd name="connsiteX7" fmla="*/ 1331 w 10561655"/>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411"/>
              <a:gd name="connsiteY0" fmla="*/ 2791 h 3881172"/>
              <a:gd name="connsiteX1" fmla="*/ 10561655 w 10562411"/>
              <a:gd name="connsiteY1" fmla="*/ 0 h 3881172"/>
              <a:gd name="connsiteX2" fmla="*/ 10561157 w 10562411"/>
              <a:gd name="connsiteY2" fmla="*/ 1476338 h 3881172"/>
              <a:gd name="connsiteX3" fmla="*/ 9288594 w 10562411"/>
              <a:gd name="connsiteY3" fmla="*/ 2153103 h 3881172"/>
              <a:gd name="connsiteX4" fmla="*/ 2317558 w 10562411"/>
              <a:gd name="connsiteY4" fmla="*/ 2159512 h 3881172"/>
              <a:gd name="connsiteX5" fmla="*/ 1180889 w 10562411"/>
              <a:gd name="connsiteY5" fmla="*/ 2958168 h 3881172"/>
              <a:gd name="connsiteX6" fmla="*/ 0 w 10562411"/>
              <a:gd name="connsiteY6" fmla="*/ 2174065 h 3881172"/>
              <a:gd name="connsiteX7" fmla="*/ 1331 w 10562411"/>
              <a:gd name="connsiteY7" fmla="*/ 2791 h 3881172"/>
              <a:gd name="connsiteX0" fmla="*/ 1331 w 10562411"/>
              <a:gd name="connsiteY0" fmla="*/ 2791 h 4143392"/>
              <a:gd name="connsiteX1" fmla="*/ 10561655 w 10562411"/>
              <a:gd name="connsiteY1" fmla="*/ 0 h 4143392"/>
              <a:gd name="connsiteX2" fmla="*/ 10561157 w 10562411"/>
              <a:gd name="connsiteY2" fmla="*/ 1476338 h 4143392"/>
              <a:gd name="connsiteX3" fmla="*/ 9288594 w 10562411"/>
              <a:gd name="connsiteY3" fmla="*/ 2153103 h 4143392"/>
              <a:gd name="connsiteX4" fmla="*/ 2317558 w 10562411"/>
              <a:gd name="connsiteY4" fmla="*/ 2159512 h 4143392"/>
              <a:gd name="connsiteX5" fmla="*/ 1180889 w 10562411"/>
              <a:gd name="connsiteY5" fmla="*/ 2958168 h 4143392"/>
              <a:gd name="connsiteX6" fmla="*/ 0 w 10562411"/>
              <a:gd name="connsiteY6" fmla="*/ 2174065 h 4143392"/>
              <a:gd name="connsiteX7" fmla="*/ 1331 w 10562411"/>
              <a:gd name="connsiteY7" fmla="*/ 2791 h 4143392"/>
              <a:gd name="connsiteX0" fmla="*/ 19804 w 10580884"/>
              <a:gd name="connsiteY0" fmla="*/ 2791 h 4143392"/>
              <a:gd name="connsiteX1" fmla="*/ 10580128 w 10580884"/>
              <a:gd name="connsiteY1" fmla="*/ 0 h 4143392"/>
              <a:gd name="connsiteX2" fmla="*/ 10579630 w 10580884"/>
              <a:gd name="connsiteY2" fmla="*/ 1476338 h 4143392"/>
              <a:gd name="connsiteX3" fmla="*/ 9307067 w 10580884"/>
              <a:gd name="connsiteY3" fmla="*/ 2153103 h 4143392"/>
              <a:gd name="connsiteX4" fmla="*/ 2336031 w 10580884"/>
              <a:gd name="connsiteY4" fmla="*/ 2159512 h 4143392"/>
              <a:gd name="connsiteX5" fmla="*/ 1199362 w 10580884"/>
              <a:gd name="connsiteY5" fmla="*/ 2958168 h 4143392"/>
              <a:gd name="connsiteX6" fmla="*/ 0 w 10580884"/>
              <a:gd name="connsiteY6" fmla="*/ 3726419 h 4143392"/>
              <a:gd name="connsiteX7" fmla="*/ 19804 w 10580884"/>
              <a:gd name="connsiteY7" fmla="*/ 2791 h 4143392"/>
              <a:gd name="connsiteX0" fmla="*/ 19804 w 10580884"/>
              <a:gd name="connsiteY0" fmla="*/ 2791 h 4143392"/>
              <a:gd name="connsiteX1" fmla="*/ 10580128 w 10580884"/>
              <a:gd name="connsiteY1" fmla="*/ 0 h 4143392"/>
              <a:gd name="connsiteX2" fmla="*/ 10579630 w 10580884"/>
              <a:gd name="connsiteY2" fmla="*/ 1476338 h 4143392"/>
              <a:gd name="connsiteX3" fmla="*/ 9307067 w 10580884"/>
              <a:gd name="connsiteY3" fmla="*/ 2153103 h 4143392"/>
              <a:gd name="connsiteX4" fmla="*/ 2283533 w 10580884"/>
              <a:gd name="connsiteY4" fmla="*/ 3711866 h 4143392"/>
              <a:gd name="connsiteX5" fmla="*/ 1199362 w 10580884"/>
              <a:gd name="connsiteY5" fmla="*/ 2958168 h 4143392"/>
              <a:gd name="connsiteX6" fmla="*/ 0 w 10580884"/>
              <a:gd name="connsiteY6" fmla="*/ 3726419 h 4143392"/>
              <a:gd name="connsiteX7" fmla="*/ 19804 w 10580884"/>
              <a:gd name="connsiteY7" fmla="*/ 2791 h 4143392"/>
              <a:gd name="connsiteX0" fmla="*/ 19804 w 10580884"/>
              <a:gd name="connsiteY0" fmla="*/ 2791 h 4143392"/>
              <a:gd name="connsiteX1" fmla="*/ 10580128 w 10580884"/>
              <a:gd name="connsiteY1" fmla="*/ 0 h 4143392"/>
              <a:gd name="connsiteX2" fmla="*/ 10579630 w 10580884"/>
              <a:gd name="connsiteY2" fmla="*/ 1476338 h 4143392"/>
              <a:gd name="connsiteX3" fmla="*/ 9013072 w 10580884"/>
              <a:gd name="connsiteY3" fmla="*/ 3716089 h 4143392"/>
              <a:gd name="connsiteX4" fmla="*/ 2283533 w 10580884"/>
              <a:gd name="connsiteY4" fmla="*/ 3711866 h 4143392"/>
              <a:gd name="connsiteX5" fmla="*/ 1199362 w 10580884"/>
              <a:gd name="connsiteY5" fmla="*/ 2958168 h 4143392"/>
              <a:gd name="connsiteX6" fmla="*/ 0 w 10580884"/>
              <a:gd name="connsiteY6" fmla="*/ 3726419 h 4143392"/>
              <a:gd name="connsiteX7" fmla="*/ 19804 w 10580884"/>
              <a:gd name="connsiteY7" fmla="*/ 2791 h 4143392"/>
              <a:gd name="connsiteX0" fmla="*/ 19804 w 10580641"/>
              <a:gd name="connsiteY0" fmla="*/ 2791 h 4143392"/>
              <a:gd name="connsiteX1" fmla="*/ 10580128 w 10580641"/>
              <a:gd name="connsiteY1" fmla="*/ 0 h 4143392"/>
              <a:gd name="connsiteX2" fmla="*/ 10559884 w 10580641"/>
              <a:gd name="connsiteY2" fmla="*/ 3400831 h 4143392"/>
              <a:gd name="connsiteX3" fmla="*/ 9013072 w 10580641"/>
              <a:gd name="connsiteY3" fmla="*/ 3716089 h 4143392"/>
              <a:gd name="connsiteX4" fmla="*/ 2283533 w 10580641"/>
              <a:gd name="connsiteY4" fmla="*/ 3711866 h 4143392"/>
              <a:gd name="connsiteX5" fmla="*/ 1199362 w 10580641"/>
              <a:gd name="connsiteY5" fmla="*/ 2958168 h 4143392"/>
              <a:gd name="connsiteX6" fmla="*/ 0 w 10580641"/>
              <a:gd name="connsiteY6" fmla="*/ 3726419 h 4143392"/>
              <a:gd name="connsiteX7" fmla="*/ 19804 w 10580641"/>
              <a:gd name="connsiteY7" fmla="*/ 2791 h 4143392"/>
              <a:gd name="connsiteX0" fmla="*/ 19804 w 10580641"/>
              <a:gd name="connsiteY0" fmla="*/ 2791 h 4625733"/>
              <a:gd name="connsiteX1" fmla="*/ 10580128 w 10580641"/>
              <a:gd name="connsiteY1" fmla="*/ 0 h 4625733"/>
              <a:gd name="connsiteX2" fmla="*/ 10559883 w 10580641"/>
              <a:gd name="connsiteY2" fmla="*/ 3953724 h 4625733"/>
              <a:gd name="connsiteX3" fmla="*/ 9013072 w 10580641"/>
              <a:gd name="connsiteY3" fmla="*/ 3716089 h 4625733"/>
              <a:gd name="connsiteX4" fmla="*/ 2283533 w 10580641"/>
              <a:gd name="connsiteY4" fmla="*/ 3711866 h 4625733"/>
              <a:gd name="connsiteX5" fmla="*/ 1199362 w 10580641"/>
              <a:gd name="connsiteY5" fmla="*/ 2958168 h 4625733"/>
              <a:gd name="connsiteX6" fmla="*/ 0 w 10580641"/>
              <a:gd name="connsiteY6" fmla="*/ 3726419 h 4625733"/>
              <a:gd name="connsiteX7" fmla="*/ 19804 w 10580641"/>
              <a:gd name="connsiteY7" fmla="*/ 2791 h 4625733"/>
              <a:gd name="connsiteX0" fmla="*/ 19804 w 10580641"/>
              <a:gd name="connsiteY0" fmla="*/ 2791 h 4143392"/>
              <a:gd name="connsiteX1" fmla="*/ 10580128 w 10580641"/>
              <a:gd name="connsiteY1" fmla="*/ 0 h 4143392"/>
              <a:gd name="connsiteX2" fmla="*/ 10559883 w 10580641"/>
              <a:gd name="connsiteY2" fmla="*/ 3953724 h 4143392"/>
              <a:gd name="connsiteX3" fmla="*/ 9013072 w 10580641"/>
              <a:gd name="connsiteY3" fmla="*/ 3716089 h 4143392"/>
              <a:gd name="connsiteX4" fmla="*/ 2283533 w 10580641"/>
              <a:gd name="connsiteY4" fmla="*/ 3711866 h 4143392"/>
              <a:gd name="connsiteX5" fmla="*/ 1199362 w 10580641"/>
              <a:gd name="connsiteY5" fmla="*/ 2958168 h 4143392"/>
              <a:gd name="connsiteX6" fmla="*/ 0 w 10580641"/>
              <a:gd name="connsiteY6" fmla="*/ 3726419 h 4143392"/>
              <a:gd name="connsiteX7" fmla="*/ 19804 w 10580641"/>
              <a:gd name="connsiteY7" fmla="*/ 2791 h 4143392"/>
              <a:gd name="connsiteX0" fmla="*/ 19804 w 10580641"/>
              <a:gd name="connsiteY0" fmla="*/ 2791 h 4143392"/>
              <a:gd name="connsiteX1" fmla="*/ 10580128 w 10580641"/>
              <a:gd name="connsiteY1" fmla="*/ 0 h 4143392"/>
              <a:gd name="connsiteX2" fmla="*/ 10559883 w 10580641"/>
              <a:gd name="connsiteY2" fmla="*/ 3953724 h 4143392"/>
              <a:gd name="connsiteX3" fmla="*/ 9013072 w 10580641"/>
              <a:gd name="connsiteY3" fmla="*/ 3716089 h 4143392"/>
              <a:gd name="connsiteX4" fmla="*/ 2283533 w 10580641"/>
              <a:gd name="connsiteY4" fmla="*/ 3711866 h 4143392"/>
              <a:gd name="connsiteX5" fmla="*/ 1199362 w 10580641"/>
              <a:gd name="connsiteY5" fmla="*/ 2958168 h 4143392"/>
              <a:gd name="connsiteX6" fmla="*/ 0 w 10580641"/>
              <a:gd name="connsiteY6" fmla="*/ 3726419 h 4143392"/>
              <a:gd name="connsiteX7" fmla="*/ 19804 w 10580641"/>
              <a:gd name="connsiteY7" fmla="*/ 2791 h 4143392"/>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79582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79582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79582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37052 h 3953724"/>
              <a:gd name="connsiteX7" fmla="*/ 19804 w 10580641"/>
              <a:gd name="connsiteY7" fmla="*/ 2791 h 3953724"/>
              <a:gd name="connsiteX0" fmla="*/ 0 w 10581837"/>
              <a:gd name="connsiteY0" fmla="*/ 13424 h 3953724"/>
              <a:gd name="connsiteX1" fmla="*/ 10581324 w 10581837"/>
              <a:gd name="connsiteY1" fmla="*/ 0 h 3953724"/>
              <a:gd name="connsiteX2" fmla="*/ 10561079 w 10581837"/>
              <a:gd name="connsiteY2" fmla="*/ 3953724 h 3953724"/>
              <a:gd name="connsiteX3" fmla="*/ 9014268 w 10581837"/>
              <a:gd name="connsiteY3" fmla="*/ 3716089 h 3953724"/>
              <a:gd name="connsiteX4" fmla="*/ 2284729 w 10581837"/>
              <a:gd name="connsiteY4" fmla="*/ 3711866 h 3953724"/>
              <a:gd name="connsiteX5" fmla="*/ 1200558 w 10581837"/>
              <a:gd name="connsiteY5" fmla="*/ 2958168 h 3953724"/>
              <a:gd name="connsiteX6" fmla="*/ 1196 w 10581837"/>
              <a:gd name="connsiteY6" fmla="*/ 3737052 h 3953724"/>
              <a:gd name="connsiteX7" fmla="*/ 0 w 10581837"/>
              <a:gd name="connsiteY7" fmla="*/ 13424 h 3953724"/>
              <a:gd name="connsiteX0" fmla="*/ 0 w 10562333"/>
              <a:gd name="connsiteY0" fmla="*/ 24056 h 3964356"/>
              <a:gd name="connsiteX1" fmla="*/ 10549824 w 10562333"/>
              <a:gd name="connsiteY1" fmla="*/ 0 h 3964356"/>
              <a:gd name="connsiteX2" fmla="*/ 10561079 w 10562333"/>
              <a:gd name="connsiteY2" fmla="*/ 3964356 h 3964356"/>
              <a:gd name="connsiteX3" fmla="*/ 9014268 w 10562333"/>
              <a:gd name="connsiteY3" fmla="*/ 3726721 h 3964356"/>
              <a:gd name="connsiteX4" fmla="*/ 2284729 w 10562333"/>
              <a:gd name="connsiteY4" fmla="*/ 3722498 h 3964356"/>
              <a:gd name="connsiteX5" fmla="*/ 1200558 w 10562333"/>
              <a:gd name="connsiteY5" fmla="*/ 2968800 h 3964356"/>
              <a:gd name="connsiteX6" fmla="*/ 1196 w 10562333"/>
              <a:gd name="connsiteY6" fmla="*/ 3747684 h 3964356"/>
              <a:gd name="connsiteX7" fmla="*/ 0 w 10562333"/>
              <a:gd name="connsiteY7" fmla="*/ 24056 h 3964356"/>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112921 h 4053221"/>
              <a:gd name="connsiteX1" fmla="*/ 10518325 w 10562333"/>
              <a:gd name="connsiteY1" fmla="*/ 67600 h 4053221"/>
              <a:gd name="connsiteX2" fmla="*/ 10561079 w 10562333"/>
              <a:gd name="connsiteY2" fmla="*/ 4053221 h 4053221"/>
              <a:gd name="connsiteX3" fmla="*/ 9014268 w 10562333"/>
              <a:gd name="connsiteY3" fmla="*/ 3815586 h 4053221"/>
              <a:gd name="connsiteX4" fmla="*/ 2284729 w 10562333"/>
              <a:gd name="connsiteY4" fmla="*/ 3811363 h 4053221"/>
              <a:gd name="connsiteX5" fmla="*/ 1200558 w 10562333"/>
              <a:gd name="connsiteY5" fmla="*/ 3057665 h 4053221"/>
              <a:gd name="connsiteX6" fmla="*/ 1196 w 10562333"/>
              <a:gd name="connsiteY6" fmla="*/ 3836549 h 4053221"/>
              <a:gd name="connsiteX7" fmla="*/ 0 w 10562333"/>
              <a:gd name="connsiteY7" fmla="*/ 112921 h 4053221"/>
              <a:gd name="connsiteX0" fmla="*/ 0 w 10562333"/>
              <a:gd name="connsiteY0" fmla="*/ 112921 h 4053221"/>
              <a:gd name="connsiteX1" fmla="*/ 10518325 w 10562333"/>
              <a:gd name="connsiteY1" fmla="*/ 67600 h 4053221"/>
              <a:gd name="connsiteX2" fmla="*/ 10561079 w 10562333"/>
              <a:gd name="connsiteY2" fmla="*/ 4053221 h 4053221"/>
              <a:gd name="connsiteX3" fmla="*/ 9014268 w 10562333"/>
              <a:gd name="connsiteY3" fmla="*/ 3815586 h 4053221"/>
              <a:gd name="connsiteX4" fmla="*/ 2284729 w 10562333"/>
              <a:gd name="connsiteY4" fmla="*/ 3811363 h 4053221"/>
              <a:gd name="connsiteX5" fmla="*/ 1200558 w 10562333"/>
              <a:gd name="connsiteY5" fmla="*/ 3057665 h 4053221"/>
              <a:gd name="connsiteX6" fmla="*/ 1196 w 10562333"/>
              <a:gd name="connsiteY6" fmla="*/ 3836549 h 4053221"/>
              <a:gd name="connsiteX7" fmla="*/ 0 w 10562333"/>
              <a:gd name="connsiteY7" fmla="*/ 112921 h 40532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34689 h 3974989"/>
              <a:gd name="connsiteX1" fmla="*/ 10559884 w 10562333"/>
              <a:gd name="connsiteY1" fmla="*/ 0 h 3974989"/>
              <a:gd name="connsiteX2" fmla="*/ 10561079 w 10562333"/>
              <a:gd name="connsiteY2" fmla="*/ 3974989 h 3974989"/>
              <a:gd name="connsiteX3" fmla="*/ 9024769 w 10562333"/>
              <a:gd name="connsiteY3" fmla="*/ 3716089 h 3974989"/>
              <a:gd name="connsiteX4" fmla="*/ 2295230 w 10562333"/>
              <a:gd name="connsiteY4" fmla="*/ 3701233 h 3974989"/>
              <a:gd name="connsiteX5" fmla="*/ 1200558 w 10562333"/>
              <a:gd name="connsiteY5" fmla="*/ 2979433 h 3974989"/>
              <a:gd name="connsiteX6" fmla="*/ 0 w 10562333"/>
              <a:gd name="connsiteY6" fmla="*/ 3694522 h 3974989"/>
              <a:gd name="connsiteX7" fmla="*/ 0 w 10562333"/>
              <a:gd name="connsiteY7" fmla="*/ 34689 h 3974989"/>
              <a:gd name="connsiteX0" fmla="*/ 0 w 10562333"/>
              <a:gd name="connsiteY0" fmla="*/ 34689 h 3974989"/>
              <a:gd name="connsiteX1" fmla="*/ 10559884 w 10562333"/>
              <a:gd name="connsiteY1" fmla="*/ 0 h 3974989"/>
              <a:gd name="connsiteX2" fmla="*/ 10561079 w 10562333"/>
              <a:gd name="connsiteY2" fmla="*/ 3974989 h 3974989"/>
              <a:gd name="connsiteX3" fmla="*/ 9024769 w 10562333"/>
              <a:gd name="connsiteY3" fmla="*/ 3716089 h 3974989"/>
              <a:gd name="connsiteX4" fmla="*/ 2295230 w 10562333"/>
              <a:gd name="connsiteY4" fmla="*/ 3701233 h 3974989"/>
              <a:gd name="connsiteX5" fmla="*/ 1200558 w 10562333"/>
              <a:gd name="connsiteY5" fmla="*/ 2979433 h 3974989"/>
              <a:gd name="connsiteX6" fmla="*/ 0 w 10562333"/>
              <a:gd name="connsiteY6" fmla="*/ 3694522 h 3974989"/>
              <a:gd name="connsiteX7" fmla="*/ 0 w 10562333"/>
              <a:gd name="connsiteY7" fmla="*/ 34689 h 3974989"/>
              <a:gd name="connsiteX0" fmla="*/ 0 w 10562333"/>
              <a:gd name="connsiteY0" fmla="*/ 34689 h 3974989"/>
              <a:gd name="connsiteX1" fmla="*/ 10559884 w 10562333"/>
              <a:gd name="connsiteY1" fmla="*/ 0 h 3974989"/>
              <a:gd name="connsiteX2" fmla="*/ 10561079 w 10562333"/>
              <a:gd name="connsiteY2" fmla="*/ 3974989 h 3974989"/>
              <a:gd name="connsiteX3" fmla="*/ 9024769 w 10562333"/>
              <a:gd name="connsiteY3" fmla="*/ 3716089 h 3974989"/>
              <a:gd name="connsiteX4" fmla="*/ 2295230 w 10562333"/>
              <a:gd name="connsiteY4" fmla="*/ 3701233 h 3974989"/>
              <a:gd name="connsiteX5" fmla="*/ 1200558 w 10562333"/>
              <a:gd name="connsiteY5" fmla="*/ 2979433 h 3974989"/>
              <a:gd name="connsiteX6" fmla="*/ 0 w 10562333"/>
              <a:gd name="connsiteY6" fmla="*/ 3694522 h 3974989"/>
              <a:gd name="connsiteX7" fmla="*/ 0 w 10562333"/>
              <a:gd name="connsiteY7" fmla="*/ 34689 h 3974989"/>
              <a:gd name="connsiteX0" fmla="*/ 0 w 10562333"/>
              <a:gd name="connsiteY0" fmla="*/ 32735 h 4026198"/>
              <a:gd name="connsiteX1" fmla="*/ 10559884 w 10562333"/>
              <a:gd name="connsiteY1" fmla="*/ 51209 h 4026198"/>
              <a:gd name="connsiteX2" fmla="*/ 10561079 w 10562333"/>
              <a:gd name="connsiteY2" fmla="*/ 4026198 h 4026198"/>
              <a:gd name="connsiteX3" fmla="*/ 9024769 w 10562333"/>
              <a:gd name="connsiteY3" fmla="*/ 3767298 h 4026198"/>
              <a:gd name="connsiteX4" fmla="*/ 2295230 w 10562333"/>
              <a:gd name="connsiteY4" fmla="*/ 3752442 h 4026198"/>
              <a:gd name="connsiteX5" fmla="*/ 1200558 w 10562333"/>
              <a:gd name="connsiteY5" fmla="*/ 3030642 h 4026198"/>
              <a:gd name="connsiteX6" fmla="*/ 0 w 10562333"/>
              <a:gd name="connsiteY6" fmla="*/ 3745731 h 4026198"/>
              <a:gd name="connsiteX7" fmla="*/ 0 w 10562333"/>
              <a:gd name="connsiteY7" fmla="*/ 32735 h 4026198"/>
              <a:gd name="connsiteX0" fmla="*/ 0 w 10562333"/>
              <a:gd name="connsiteY0" fmla="*/ 32735 h 4026198"/>
              <a:gd name="connsiteX1" fmla="*/ 10559884 w 10562333"/>
              <a:gd name="connsiteY1" fmla="*/ 51209 h 4026198"/>
              <a:gd name="connsiteX2" fmla="*/ 10561079 w 10562333"/>
              <a:gd name="connsiteY2" fmla="*/ 4026198 h 4026198"/>
              <a:gd name="connsiteX3" fmla="*/ 9024769 w 10562333"/>
              <a:gd name="connsiteY3" fmla="*/ 3767298 h 4026198"/>
              <a:gd name="connsiteX4" fmla="*/ 2295230 w 10562333"/>
              <a:gd name="connsiteY4" fmla="*/ 3752442 h 4026198"/>
              <a:gd name="connsiteX5" fmla="*/ 1200558 w 10562333"/>
              <a:gd name="connsiteY5" fmla="*/ 3030642 h 4026198"/>
              <a:gd name="connsiteX6" fmla="*/ 0 w 10562333"/>
              <a:gd name="connsiteY6" fmla="*/ 3745731 h 4026198"/>
              <a:gd name="connsiteX7" fmla="*/ 0 w 10562333"/>
              <a:gd name="connsiteY7" fmla="*/ 32735 h 4026198"/>
              <a:gd name="connsiteX0" fmla="*/ 10559884 w 10650182"/>
              <a:gd name="connsiteY0" fmla="*/ 18474 h 3993463"/>
              <a:gd name="connsiteX1" fmla="*/ 10561079 w 10650182"/>
              <a:gd name="connsiteY1" fmla="*/ 3993463 h 3993463"/>
              <a:gd name="connsiteX2" fmla="*/ 9024769 w 10650182"/>
              <a:gd name="connsiteY2" fmla="*/ 3734563 h 3993463"/>
              <a:gd name="connsiteX3" fmla="*/ 2295230 w 10650182"/>
              <a:gd name="connsiteY3" fmla="*/ 3719707 h 3993463"/>
              <a:gd name="connsiteX4" fmla="*/ 1200558 w 10650182"/>
              <a:gd name="connsiteY4" fmla="*/ 2997907 h 3993463"/>
              <a:gd name="connsiteX5" fmla="*/ 0 w 10650182"/>
              <a:gd name="connsiteY5" fmla="*/ 3712996 h 3993463"/>
              <a:gd name="connsiteX6" fmla="*/ 0 w 10650182"/>
              <a:gd name="connsiteY6" fmla="*/ 0 h 3993463"/>
              <a:gd name="connsiteX7" fmla="*/ 10650182 w 10650182"/>
              <a:gd name="connsiteY7" fmla="*/ 109914 h 3993463"/>
              <a:gd name="connsiteX0" fmla="*/ 10559884 w 10562333"/>
              <a:gd name="connsiteY0" fmla="*/ 18474 h 3993463"/>
              <a:gd name="connsiteX1" fmla="*/ 10561079 w 10562333"/>
              <a:gd name="connsiteY1" fmla="*/ 3993463 h 3993463"/>
              <a:gd name="connsiteX2" fmla="*/ 9024769 w 10562333"/>
              <a:gd name="connsiteY2" fmla="*/ 3734563 h 3993463"/>
              <a:gd name="connsiteX3" fmla="*/ 2295230 w 10562333"/>
              <a:gd name="connsiteY3" fmla="*/ 3719707 h 3993463"/>
              <a:gd name="connsiteX4" fmla="*/ 1200558 w 10562333"/>
              <a:gd name="connsiteY4" fmla="*/ 2997907 h 3993463"/>
              <a:gd name="connsiteX5" fmla="*/ 0 w 10562333"/>
              <a:gd name="connsiteY5" fmla="*/ 3712996 h 3993463"/>
              <a:gd name="connsiteX6" fmla="*/ 0 w 10562333"/>
              <a:gd name="connsiteY6" fmla="*/ 0 h 3993463"/>
              <a:gd name="connsiteX7" fmla="*/ 10285606 w 10562333"/>
              <a:gd name="connsiteY7" fmla="*/ 418258 h 3993463"/>
              <a:gd name="connsiteX0" fmla="*/ 10559884 w 10562333"/>
              <a:gd name="connsiteY0" fmla="*/ 18474 h 3993463"/>
              <a:gd name="connsiteX1" fmla="*/ 10561079 w 10562333"/>
              <a:gd name="connsiteY1" fmla="*/ 3993463 h 3993463"/>
              <a:gd name="connsiteX2" fmla="*/ 9024769 w 10562333"/>
              <a:gd name="connsiteY2" fmla="*/ 3734563 h 3993463"/>
              <a:gd name="connsiteX3" fmla="*/ 2295230 w 10562333"/>
              <a:gd name="connsiteY3" fmla="*/ 3719707 h 3993463"/>
              <a:gd name="connsiteX4" fmla="*/ 1200558 w 10562333"/>
              <a:gd name="connsiteY4" fmla="*/ 2997907 h 3993463"/>
              <a:gd name="connsiteX5" fmla="*/ 0 w 10562333"/>
              <a:gd name="connsiteY5" fmla="*/ 3712996 h 3993463"/>
              <a:gd name="connsiteX6" fmla="*/ 0 w 10562333"/>
              <a:gd name="connsiteY6" fmla="*/ 0 h 3993463"/>
              <a:gd name="connsiteX7" fmla="*/ 9991611 w 10562333"/>
              <a:gd name="connsiteY7" fmla="*/ 56751 h 3993463"/>
              <a:gd name="connsiteX0" fmla="*/ 10559884 w 10562333"/>
              <a:gd name="connsiteY0" fmla="*/ 18474 h 3993463"/>
              <a:gd name="connsiteX1" fmla="*/ 10561079 w 10562333"/>
              <a:gd name="connsiteY1" fmla="*/ 3993463 h 3993463"/>
              <a:gd name="connsiteX2" fmla="*/ 9024769 w 10562333"/>
              <a:gd name="connsiteY2" fmla="*/ 3734563 h 3993463"/>
              <a:gd name="connsiteX3" fmla="*/ 2295230 w 10562333"/>
              <a:gd name="connsiteY3" fmla="*/ 3719707 h 3993463"/>
              <a:gd name="connsiteX4" fmla="*/ 1200558 w 10562333"/>
              <a:gd name="connsiteY4" fmla="*/ 2997907 h 3993463"/>
              <a:gd name="connsiteX5" fmla="*/ 0 w 10562333"/>
              <a:gd name="connsiteY5" fmla="*/ 3712996 h 3993463"/>
              <a:gd name="connsiteX6" fmla="*/ 0 w 10562333"/>
              <a:gd name="connsiteY6" fmla="*/ 0 h 3993463"/>
              <a:gd name="connsiteX0" fmla="*/ 10562333 w 10562846"/>
              <a:gd name="connsiteY0" fmla="*/ 0 h 3993463"/>
              <a:gd name="connsiteX1" fmla="*/ 10561079 w 10562846"/>
              <a:gd name="connsiteY1" fmla="*/ 3993463 h 3993463"/>
              <a:gd name="connsiteX2" fmla="*/ 9024769 w 10562846"/>
              <a:gd name="connsiteY2" fmla="*/ 3734563 h 3993463"/>
              <a:gd name="connsiteX3" fmla="*/ 2295230 w 10562846"/>
              <a:gd name="connsiteY3" fmla="*/ 3719707 h 3993463"/>
              <a:gd name="connsiteX4" fmla="*/ 1200558 w 10562846"/>
              <a:gd name="connsiteY4" fmla="*/ 2997907 h 3993463"/>
              <a:gd name="connsiteX5" fmla="*/ 0 w 10562846"/>
              <a:gd name="connsiteY5" fmla="*/ 3712996 h 3993463"/>
              <a:gd name="connsiteX6" fmla="*/ 0 w 10562846"/>
              <a:gd name="connsiteY6" fmla="*/ 0 h 3993463"/>
              <a:gd name="connsiteX0" fmla="*/ 10562333 w 10562846"/>
              <a:gd name="connsiteY0" fmla="*/ 0 h 3993463"/>
              <a:gd name="connsiteX1" fmla="*/ 10561079 w 10562846"/>
              <a:gd name="connsiteY1" fmla="*/ 3993463 h 3993463"/>
              <a:gd name="connsiteX2" fmla="*/ 9024769 w 10562846"/>
              <a:gd name="connsiteY2" fmla="*/ 3734563 h 3993463"/>
              <a:gd name="connsiteX3" fmla="*/ 2295230 w 10562846"/>
              <a:gd name="connsiteY3" fmla="*/ 3719707 h 3993463"/>
              <a:gd name="connsiteX4" fmla="*/ 1200558 w 10562846"/>
              <a:gd name="connsiteY4" fmla="*/ 2997907 h 3993463"/>
              <a:gd name="connsiteX5" fmla="*/ 2449 w 10562846"/>
              <a:gd name="connsiteY5" fmla="*/ 3734261 h 3993463"/>
              <a:gd name="connsiteX6" fmla="*/ 0 w 10562846"/>
              <a:gd name="connsiteY6" fmla="*/ 0 h 3993463"/>
              <a:gd name="connsiteX0" fmla="*/ 10562334 w 10562847"/>
              <a:gd name="connsiteY0" fmla="*/ 1074357 h 5067820"/>
              <a:gd name="connsiteX1" fmla="*/ 10561080 w 10562847"/>
              <a:gd name="connsiteY1" fmla="*/ 5067820 h 5067820"/>
              <a:gd name="connsiteX2" fmla="*/ 9024770 w 10562847"/>
              <a:gd name="connsiteY2" fmla="*/ 4808920 h 5067820"/>
              <a:gd name="connsiteX3" fmla="*/ 2295231 w 10562847"/>
              <a:gd name="connsiteY3" fmla="*/ 4794064 h 5067820"/>
              <a:gd name="connsiteX4" fmla="*/ 1200559 w 10562847"/>
              <a:gd name="connsiteY4" fmla="*/ 4072264 h 5067820"/>
              <a:gd name="connsiteX5" fmla="*/ 2450 w 10562847"/>
              <a:gd name="connsiteY5" fmla="*/ 4808618 h 5067820"/>
              <a:gd name="connsiteX6" fmla="*/ 0 w 10562847"/>
              <a:gd name="connsiteY6" fmla="*/ 0 h 5067820"/>
              <a:gd name="connsiteX0" fmla="*/ 10562847 w 10563360"/>
              <a:gd name="connsiteY0" fmla="*/ 0 h 5067820"/>
              <a:gd name="connsiteX1" fmla="*/ 10561080 w 10563360"/>
              <a:gd name="connsiteY1" fmla="*/ 5067820 h 5067820"/>
              <a:gd name="connsiteX2" fmla="*/ 9024770 w 10563360"/>
              <a:gd name="connsiteY2" fmla="*/ 4808920 h 5067820"/>
              <a:gd name="connsiteX3" fmla="*/ 2295231 w 10563360"/>
              <a:gd name="connsiteY3" fmla="*/ 4794064 h 5067820"/>
              <a:gd name="connsiteX4" fmla="*/ 1200559 w 10563360"/>
              <a:gd name="connsiteY4" fmla="*/ 4072264 h 5067820"/>
              <a:gd name="connsiteX5" fmla="*/ 2450 w 10563360"/>
              <a:gd name="connsiteY5" fmla="*/ 4808618 h 5067820"/>
              <a:gd name="connsiteX6" fmla="*/ 0 w 10563360"/>
              <a:gd name="connsiteY6" fmla="*/ 0 h 5067820"/>
              <a:gd name="connsiteX0" fmla="*/ 10562847 w 10563360"/>
              <a:gd name="connsiteY0" fmla="*/ 0 h 5067820"/>
              <a:gd name="connsiteX1" fmla="*/ 10561080 w 10563360"/>
              <a:gd name="connsiteY1" fmla="*/ 5067820 h 5067820"/>
              <a:gd name="connsiteX2" fmla="*/ 9024770 w 10563360"/>
              <a:gd name="connsiteY2" fmla="*/ 4808920 h 5067820"/>
              <a:gd name="connsiteX3" fmla="*/ 2295231 w 10563360"/>
              <a:gd name="connsiteY3" fmla="*/ 4794064 h 5067820"/>
              <a:gd name="connsiteX4" fmla="*/ 1200559 w 10563360"/>
              <a:gd name="connsiteY4" fmla="*/ 4072264 h 5067820"/>
              <a:gd name="connsiteX5" fmla="*/ 514 w 10563360"/>
              <a:gd name="connsiteY5" fmla="*/ 4819150 h 5067820"/>
              <a:gd name="connsiteX6" fmla="*/ 0 w 10563360"/>
              <a:gd name="connsiteY6" fmla="*/ 0 h 5067820"/>
              <a:gd name="connsiteX0" fmla="*/ 10562847 w 10564614"/>
              <a:gd name="connsiteY0" fmla="*/ 0 h 5152083"/>
              <a:gd name="connsiteX1" fmla="*/ 10563360 w 10564614"/>
              <a:gd name="connsiteY1" fmla="*/ 5152083 h 5152083"/>
              <a:gd name="connsiteX2" fmla="*/ 9024770 w 10564614"/>
              <a:gd name="connsiteY2" fmla="*/ 4808920 h 5152083"/>
              <a:gd name="connsiteX3" fmla="*/ 2295231 w 10564614"/>
              <a:gd name="connsiteY3" fmla="*/ 4794064 h 5152083"/>
              <a:gd name="connsiteX4" fmla="*/ 1200559 w 10564614"/>
              <a:gd name="connsiteY4" fmla="*/ 4072264 h 5152083"/>
              <a:gd name="connsiteX5" fmla="*/ 514 w 10564614"/>
              <a:gd name="connsiteY5" fmla="*/ 4819150 h 5152083"/>
              <a:gd name="connsiteX6" fmla="*/ 0 w 10564614"/>
              <a:gd name="connsiteY6" fmla="*/ 0 h 5152083"/>
              <a:gd name="connsiteX0" fmla="*/ 10562847 w 10564614"/>
              <a:gd name="connsiteY0" fmla="*/ 0 h 5183681"/>
              <a:gd name="connsiteX1" fmla="*/ 10563360 w 10564614"/>
              <a:gd name="connsiteY1" fmla="*/ 5183681 h 5183681"/>
              <a:gd name="connsiteX2" fmla="*/ 9024770 w 10564614"/>
              <a:gd name="connsiteY2" fmla="*/ 4808920 h 5183681"/>
              <a:gd name="connsiteX3" fmla="*/ 2295231 w 10564614"/>
              <a:gd name="connsiteY3" fmla="*/ 4794064 h 5183681"/>
              <a:gd name="connsiteX4" fmla="*/ 1200559 w 10564614"/>
              <a:gd name="connsiteY4" fmla="*/ 4072264 h 5183681"/>
              <a:gd name="connsiteX5" fmla="*/ 514 w 10564614"/>
              <a:gd name="connsiteY5" fmla="*/ 4819150 h 5183681"/>
              <a:gd name="connsiteX6" fmla="*/ 0 w 10564614"/>
              <a:gd name="connsiteY6" fmla="*/ 0 h 518368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87552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1864314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333 w 10564100"/>
              <a:gd name="connsiteY0" fmla="*/ 0 h 3793347"/>
              <a:gd name="connsiteX1" fmla="*/ 10562846 w 10564100"/>
              <a:gd name="connsiteY1" fmla="*/ 3793347 h 3793347"/>
              <a:gd name="connsiteX2" fmla="*/ 9024256 w 10564100"/>
              <a:gd name="connsiteY2" fmla="*/ 2944606 h 3793347"/>
              <a:gd name="connsiteX3" fmla="*/ 2294717 w 10564100"/>
              <a:gd name="connsiteY3" fmla="*/ 2929750 h 3793347"/>
              <a:gd name="connsiteX4" fmla="*/ 1200045 w 10564100"/>
              <a:gd name="connsiteY4" fmla="*/ 2207950 h 3793347"/>
              <a:gd name="connsiteX5" fmla="*/ 0 w 10564100"/>
              <a:gd name="connsiteY5" fmla="*/ 2933771 h 3793347"/>
              <a:gd name="connsiteX6" fmla="*/ 30995 w 10564100"/>
              <a:gd name="connsiteY6" fmla="*/ 0 h 3793347"/>
              <a:gd name="connsiteX0" fmla="*/ 10562333 w 10564100"/>
              <a:gd name="connsiteY0" fmla="*/ 0 h 3793347"/>
              <a:gd name="connsiteX1" fmla="*/ 10562846 w 10564100"/>
              <a:gd name="connsiteY1" fmla="*/ 3793347 h 3793347"/>
              <a:gd name="connsiteX2" fmla="*/ 9024256 w 10564100"/>
              <a:gd name="connsiteY2" fmla="*/ 2944606 h 3793347"/>
              <a:gd name="connsiteX3" fmla="*/ 2294717 w 10564100"/>
              <a:gd name="connsiteY3" fmla="*/ 2929750 h 3793347"/>
              <a:gd name="connsiteX4" fmla="*/ 1200045 w 10564100"/>
              <a:gd name="connsiteY4" fmla="*/ 2207950 h 3793347"/>
              <a:gd name="connsiteX5" fmla="*/ 0 w 10564100"/>
              <a:gd name="connsiteY5" fmla="*/ 2933771 h 3793347"/>
              <a:gd name="connsiteX6" fmla="*/ 1254 w 10564100"/>
              <a:gd name="connsiteY6" fmla="*/ 0 h 379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4100" h="3793347">
                <a:moveTo>
                  <a:pt x="10562333" y="0"/>
                </a:moveTo>
                <a:cubicBezTo>
                  <a:pt x="10562846" y="67600"/>
                  <a:pt x="10564100" y="3749932"/>
                  <a:pt x="10562846" y="3793347"/>
                </a:cubicBezTo>
                <a:cubicBezTo>
                  <a:pt x="10190427" y="3056010"/>
                  <a:pt x="9461842" y="2928661"/>
                  <a:pt x="9024256" y="2944606"/>
                </a:cubicBezTo>
                <a:lnTo>
                  <a:pt x="2294717" y="2929750"/>
                </a:lnTo>
                <a:cubicBezTo>
                  <a:pt x="1854084" y="2930298"/>
                  <a:pt x="1423155" y="2679996"/>
                  <a:pt x="1200045" y="2207950"/>
                </a:cubicBezTo>
                <a:cubicBezTo>
                  <a:pt x="964689" y="2886404"/>
                  <a:pt x="278640" y="2932893"/>
                  <a:pt x="0" y="2933771"/>
                </a:cubicBezTo>
                <a:cubicBezTo>
                  <a:pt x="2067" y="2898258"/>
                  <a:pt x="2526" y="95582"/>
                  <a:pt x="1254" y="0"/>
                </a:cubicBezTo>
              </a:path>
            </a:pathLst>
          </a:custGeom>
          <a:solidFill>
            <a:schemeClr val="bg1"/>
          </a:solidFill>
          <a:ln w="12700" cmpd="sng" algn="ctr">
            <a:noFill/>
            <a:miter lim="800000"/>
            <a:headEnd/>
            <a:tailEnd/>
          </a:ln>
          <a:effectLst>
            <a:outerShdw blurRad="41275" dist="38100" dir="5400000" algn="t" rotWithShape="0">
              <a:schemeClr val="bg1">
                <a:lumMod val="65000"/>
                <a:alpha val="25000"/>
              </a:schemeClr>
            </a:outerShdw>
          </a:effectLst>
        </p:spPr>
        <p:txBody>
          <a:bodyPr wrap="square" lIns="33059" tIns="42976" rIns="33059" bIns="42976" rtlCol="0" anchor="ctr"/>
          <a:lstStyle/>
          <a:p>
            <a:pPr algn="ctr" fontAlgn="auto">
              <a:spcBef>
                <a:spcPts val="0"/>
              </a:spcBef>
              <a:spcAft>
                <a:spcPts val="0"/>
              </a:spcAft>
            </a:pPr>
            <a:endParaRPr lang="en-US" sz="1000" dirty="0" smtClean="0">
              <a:solidFill>
                <a:schemeClr val="bg1"/>
              </a:solidFill>
              <a:latin typeface="Arial"/>
              <a:cs typeface="Arial"/>
            </a:endParaRPr>
          </a:p>
        </p:txBody>
      </p:sp>
      <p:sp>
        <p:nvSpPr>
          <p:cNvPr id="2" name="Titre 1"/>
          <p:cNvSpPr>
            <a:spLocks noGrp="1"/>
          </p:cNvSpPr>
          <p:nvPr>
            <p:ph type="title" hasCustomPrompt="1"/>
            <p:custDataLst>
              <p:tags r:id="rId5"/>
            </p:custDataLst>
          </p:nvPr>
        </p:nvSpPr>
        <p:spPr>
          <a:xfrm>
            <a:off x="0" y="4882388"/>
            <a:ext cx="9906000" cy="1362097"/>
          </a:xfrm>
          <a:prstGeom prst="rect">
            <a:avLst/>
          </a:prstGeom>
        </p:spPr>
        <p:txBody>
          <a:bodyPr vert="horz" lIns="826470" tIns="33059" rIns="66118" bIns="33059" rtlCol="0" anchor="t" anchorCtr="0">
            <a:noAutofit/>
          </a:bodyPr>
          <a:lstStyle>
            <a:lvl1pPr algn="l" defTabSz="914342" rtl="0" eaLnBrk="1" latinLnBrk="0" hangingPunct="1">
              <a:spcBef>
                <a:spcPct val="0"/>
              </a:spcBef>
              <a:buNone/>
              <a:defRPr lang="en-US" sz="4000" b="0" kern="1200" cap="none" baseline="0" dirty="0" smtClean="0">
                <a:solidFill>
                  <a:schemeClr val="tx1"/>
                </a:solidFill>
                <a:latin typeface="Arial" pitchFamily="34" charset="0"/>
                <a:ea typeface="+mj-ea"/>
                <a:cs typeface="Arial" pitchFamily="34" charset="0"/>
              </a:defRPr>
            </a:lvl1pPr>
          </a:lstStyle>
          <a:p>
            <a:pPr lvl="0"/>
            <a:r>
              <a:rPr lang="en-US" noProof="0" dirty="0" smtClean="0"/>
              <a:t>Click to edit Master text style</a:t>
            </a:r>
          </a:p>
        </p:txBody>
      </p:sp>
    </p:spTree>
    <p:extLst>
      <p:ext uri="{BB962C8B-B14F-4D97-AF65-F5344CB8AC3E}">
        <p14:creationId xmlns:p14="http://schemas.microsoft.com/office/powerpoint/2010/main" val="396967686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pic>
        <p:nvPicPr>
          <p:cNvPr id="8" name="Image 7" descr="shutterstock_111035876.jpg"/>
          <p:cNvPicPr>
            <a:picLocks noChangeAspect="1"/>
          </p:cNvPicPr>
          <p:nvPr userDrawn="1"/>
        </p:nvPicPr>
        <p:blipFill>
          <a:blip r:embed="rId6" cstate="print"/>
          <a:srcRect b="14783"/>
          <a:stretch>
            <a:fillRect/>
          </a:stretch>
        </p:blipFill>
        <p:spPr>
          <a:xfrm>
            <a:off x="0" y="1514475"/>
            <a:ext cx="9906000" cy="5343525"/>
          </a:xfrm>
          <a:prstGeom prst="rect">
            <a:avLst/>
          </a:prstGeom>
          <a:noFill/>
          <a:ln>
            <a:noFill/>
          </a:ln>
        </p:spPr>
      </p:pic>
      <p:graphicFrame>
        <p:nvGraphicFramePr>
          <p:cNvPr id="5" name="Object 4"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94582" name="think-cell Slide" r:id="rId7" imgW="360" imgH="360" progId="">
                  <p:embed/>
                </p:oleObj>
              </mc:Choice>
              <mc:Fallback>
                <p:oleObj name="think-cell Slide" r:id="rId7" imgW="360" imgH="360" progId="">
                  <p:embed/>
                  <p:pic>
                    <p:nvPicPr>
                      <p:cNvPr id="0" name="Picture 2"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7"/>
          <p:cNvSpPr/>
          <p:nvPr userDrawn="1">
            <p:custDataLst>
              <p:tags r:id="rId3"/>
            </p:custDataLst>
          </p:nvPr>
        </p:nvSpPr>
        <p:spPr bwMode="auto">
          <a:xfrm>
            <a:off x="-2053" y="0"/>
            <a:ext cx="9908534" cy="3329158"/>
          </a:xfrm>
          <a:custGeom>
            <a:avLst/>
            <a:gdLst>
              <a:gd name="connsiteX0" fmla="*/ 0 w 10685085"/>
              <a:gd name="connsiteY0" fmla="*/ 0 h 684481"/>
              <a:gd name="connsiteX1" fmla="*/ 10685085 w 10685085"/>
              <a:gd name="connsiteY1" fmla="*/ 0 h 684481"/>
              <a:gd name="connsiteX2" fmla="*/ 10685085 w 10685085"/>
              <a:gd name="connsiteY2" fmla="*/ 684481 h 684481"/>
              <a:gd name="connsiteX3" fmla="*/ 0 w 10685085"/>
              <a:gd name="connsiteY3" fmla="*/ 684481 h 684481"/>
              <a:gd name="connsiteX4" fmla="*/ 0 w 10685085"/>
              <a:gd name="connsiteY4" fmla="*/ 0 h 684481"/>
              <a:gd name="connsiteX0" fmla="*/ 0 w 10685085"/>
              <a:gd name="connsiteY0" fmla="*/ 0 h 684481"/>
              <a:gd name="connsiteX1" fmla="*/ 10685085 w 10685085"/>
              <a:gd name="connsiteY1" fmla="*/ 0 h 684481"/>
              <a:gd name="connsiteX2" fmla="*/ 10685085 w 10685085"/>
              <a:gd name="connsiteY2" fmla="*/ 684481 h 684481"/>
              <a:gd name="connsiteX3" fmla="*/ 525849 w 10685085"/>
              <a:gd name="connsiteY3" fmla="*/ 678410 h 684481"/>
              <a:gd name="connsiteX4" fmla="*/ 0 w 10685085"/>
              <a:gd name="connsiteY4" fmla="*/ 684481 h 684481"/>
              <a:gd name="connsiteX5" fmla="*/ 0 w 10685085"/>
              <a:gd name="connsiteY5" fmla="*/ 0 h 684481"/>
              <a:gd name="connsiteX0" fmla="*/ 0 w 10685085"/>
              <a:gd name="connsiteY0" fmla="*/ 0 h 684481"/>
              <a:gd name="connsiteX1" fmla="*/ 10685085 w 10685085"/>
              <a:gd name="connsiteY1" fmla="*/ 0 h 684481"/>
              <a:gd name="connsiteX2" fmla="*/ 10685085 w 10685085"/>
              <a:gd name="connsiteY2" fmla="*/ 684481 h 684481"/>
              <a:gd name="connsiteX3" fmla="*/ 1063736 w 10685085"/>
              <a:gd name="connsiteY3" fmla="*/ 670939 h 684481"/>
              <a:gd name="connsiteX4" fmla="*/ 525849 w 10685085"/>
              <a:gd name="connsiteY4" fmla="*/ 678410 h 684481"/>
              <a:gd name="connsiteX5" fmla="*/ 0 w 10685085"/>
              <a:gd name="connsiteY5" fmla="*/ 684481 h 684481"/>
              <a:gd name="connsiteX6" fmla="*/ 0 w 10685085"/>
              <a:gd name="connsiteY6" fmla="*/ 0 h 684481"/>
              <a:gd name="connsiteX0" fmla="*/ 0 w 10685085"/>
              <a:gd name="connsiteY0" fmla="*/ 0 h 684481"/>
              <a:gd name="connsiteX1" fmla="*/ 10685085 w 10685085"/>
              <a:gd name="connsiteY1" fmla="*/ 0 h 684481"/>
              <a:gd name="connsiteX2" fmla="*/ 10685085 w 10685085"/>
              <a:gd name="connsiteY2" fmla="*/ 684481 h 684481"/>
              <a:gd name="connsiteX3" fmla="*/ 1063736 w 10685085"/>
              <a:gd name="connsiteY3" fmla="*/ 670939 h 684481"/>
              <a:gd name="connsiteX4" fmla="*/ 525849 w 10685085"/>
              <a:gd name="connsiteY4" fmla="*/ 678410 h 684481"/>
              <a:gd name="connsiteX5" fmla="*/ 0 w 10685085"/>
              <a:gd name="connsiteY5" fmla="*/ 684481 h 684481"/>
              <a:gd name="connsiteX6" fmla="*/ 0 w 10685085"/>
              <a:gd name="connsiteY6" fmla="*/ 0 h 684481"/>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23183 w 10685085"/>
              <a:gd name="connsiteY6" fmla="*/ 684481 h 1022049"/>
              <a:gd name="connsiteX7" fmla="*/ 0 w 10685085"/>
              <a:gd name="connsiteY7" fmla="*/ 0 h 1022049"/>
              <a:gd name="connsiteX0" fmla="*/ 0 w 10673494"/>
              <a:gd name="connsiteY0" fmla="*/ 5825 h 1022049"/>
              <a:gd name="connsiteX1" fmla="*/ 10673494 w 10673494"/>
              <a:gd name="connsiteY1" fmla="*/ 0 h 1022049"/>
              <a:gd name="connsiteX2" fmla="*/ 10673494 w 10673494"/>
              <a:gd name="connsiteY2" fmla="*/ 303491 h 1022049"/>
              <a:gd name="connsiteX3" fmla="*/ 10211167 w 10673494"/>
              <a:gd name="connsiteY3" fmla="*/ 678410 h 1022049"/>
              <a:gd name="connsiteX4" fmla="*/ 1145874 w 10673494"/>
              <a:gd name="connsiteY4" fmla="*/ 670939 h 1022049"/>
              <a:gd name="connsiteX5" fmla="*/ 521729 w 10673494"/>
              <a:gd name="connsiteY5" fmla="*/ 1022049 h 1022049"/>
              <a:gd name="connsiteX6" fmla="*/ 11592 w 10673494"/>
              <a:gd name="connsiteY6" fmla="*/ 684481 h 1022049"/>
              <a:gd name="connsiteX7" fmla="*/ 0 w 10673494"/>
              <a:gd name="connsiteY7" fmla="*/ 5825 h 1022049"/>
              <a:gd name="connsiteX0" fmla="*/ 0 w 10673494"/>
              <a:gd name="connsiteY0" fmla="*/ 0 h 1045351"/>
              <a:gd name="connsiteX1" fmla="*/ 10673494 w 10673494"/>
              <a:gd name="connsiteY1" fmla="*/ 23302 h 1045351"/>
              <a:gd name="connsiteX2" fmla="*/ 10673494 w 10673494"/>
              <a:gd name="connsiteY2" fmla="*/ 326793 h 1045351"/>
              <a:gd name="connsiteX3" fmla="*/ 10211167 w 10673494"/>
              <a:gd name="connsiteY3" fmla="*/ 701712 h 1045351"/>
              <a:gd name="connsiteX4" fmla="*/ 1145874 w 10673494"/>
              <a:gd name="connsiteY4" fmla="*/ 694241 h 1045351"/>
              <a:gd name="connsiteX5" fmla="*/ 521729 w 10673494"/>
              <a:gd name="connsiteY5" fmla="*/ 1045351 h 1045351"/>
              <a:gd name="connsiteX6" fmla="*/ 11592 w 10673494"/>
              <a:gd name="connsiteY6" fmla="*/ 707783 h 1045351"/>
              <a:gd name="connsiteX7" fmla="*/ 0 w 10673494"/>
              <a:gd name="connsiteY7" fmla="*/ 0 h 1045351"/>
              <a:gd name="connsiteX0" fmla="*/ 0 w 10667698"/>
              <a:gd name="connsiteY0" fmla="*/ 0 h 1027875"/>
              <a:gd name="connsiteX1" fmla="*/ 10667698 w 10667698"/>
              <a:gd name="connsiteY1" fmla="*/ 5826 h 1027875"/>
              <a:gd name="connsiteX2" fmla="*/ 10667698 w 10667698"/>
              <a:gd name="connsiteY2" fmla="*/ 309317 h 1027875"/>
              <a:gd name="connsiteX3" fmla="*/ 10205371 w 10667698"/>
              <a:gd name="connsiteY3" fmla="*/ 684236 h 1027875"/>
              <a:gd name="connsiteX4" fmla="*/ 1140078 w 10667698"/>
              <a:gd name="connsiteY4" fmla="*/ 676765 h 1027875"/>
              <a:gd name="connsiteX5" fmla="*/ 515933 w 10667698"/>
              <a:gd name="connsiteY5" fmla="*/ 1027875 h 1027875"/>
              <a:gd name="connsiteX6" fmla="*/ 5796 w 10667698"/>
              <a:gd name="connsiteY6" fmla="*/ 690307 h 1027875"/>
              <a:gd name="connsiteX7" fmla="*/ 0 w 10667698"/>
              <a:gd name="connsiteY7" fmla="*/ 0 h 1027875"/>
              <a:gd name="connsiteX0" fmla="*/ 5796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10137 w 10661902"/>
              <a:gd name="connsiteY5" fmla="*/ 1027875 h 1027875"/>
              <a:gd name="connsiteX6" fmla="*/ 0 w 10661902"/>
              <a:gd name="connsiteY6" fmla="*/ 690307 h 1027875"/>
              <a:gd name="connsiteX7" fmla="*/ 5796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10137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7441 w 10661902"/>
              <a:gd name="connsiteY4" fmla="*/ 689465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3758 w 10661902"/>
              <a:gd name="connsiteY4" fmla="*/ 62914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0 w 10661901"/>
              <a:gd name="connsiteY0" fmla="*/ 0 h 1027875"/>
              <a:gd name="connsiteX1" fmla="*/ 10661901 w 10661901"/>
              <a:gd name="connsiteY1" fmla="*/ 5826 h 1027875"/>
              <a:gd name="connsiteX2" fmla="*/ 10661901 w 10661901"/>
              <a:gd name="connsiteY2" fmla="*/ 309317 h 1027875"/>
              <a:gd name="connsiteX3" fmla="*/ 10199574 w 10661901"/>
              <a:gd name="connsiteY3" fmla="*/ 684236 h 1027875"/>
              <a:gd name="connsiteX4" fmla="*/ 1140598 w 10661901"/>
              <a:gd name="connsiteY4" fmla="*/ 686290 h 1027875"/>
              <a:gd name="connsiteX5" fmla="*/ 560675 w 10661901"/>
              <a:gd name="connsiteY5" fmla="*/ 1027875 h 1027875"/>
              <a:gd name="connsiteX6" fmla="*/ 3158 w 10661901"/>
              <a:gd name="connsiteY6" fmla="*/ 674432 h 1027875"/>
              <a:gd name="connsiteX7" fmla="*/ 0 w 10661901"/>
              <a:gd name="connsiteY7" fmla="*/ 0 h 1027875"/>
              <a:gd name="connsiteX0" fmla="*/ 0 w 10661901"/>
              <a:gd name="connsiteY0" fmla="*/ 0 h 1027875"/>
              <a:gd name="connsiteX1" fmla="*/ 10661901 w 10661901"/>
              <a:gd name="connsiteY1" fmla="*/ 5826 h 1027875"/>
              <a:gd name="connsiteX2" fmla="*/ 10661901 w 10661901"/>
              <a:gd name="connsiteY2" fmla="*/ 309317 h 1027875"/>
              <a:gd name="connsiteX3" fmla="*/ 10199574 w 10661901"/>
              <a:gd name="connsiteY3" fmla="*/ 684236 h 1027875"/>
              <a:gd name="connsiteX4" fmla="*/ 1140598 w 10661901"/>
              <a:gd name="connsiteY4" fmla="*/ 686290 h 1027875"/>
              <a:gd name="connsiteX5" fmla="*/ 560675 w 10661901"/>
              <a:gd name="connsiteY5" fmla="*/ 1027875 h 1027875"/>
              <a:gd name="connsiteX6" fmla="*/ 3158 w 10661901"/>
              <a:gd name="connsiteY6" fmla="*/ 683957 h 1027875"/>
              <a:gd name="connsiteX7" fmla="*/ 0 w 10661901"/>
              <a:gd name="connsiteY7" fmla="*/ 0 h 1027875"/>
              <a:gd name="connsiteX0" fmla="*/ 0 w 10710088"/>
              <a:gd name="connsiteY0" fmla="*/ 0 h 1027875"/>
              <a:gd name="connsiteX1" fmla="*/ 10661901 w 10710088"/>
              <a:gd name="connsiteY1" fmla="*/ 5826 h 1027875"/>
              <a:gd name="connsiteX2" fmla="*/ 10661901 w 10710088"/>
              <a:gd name="connsiteY2" fmla="*/ 309317 h 1027875"/>
              <a:gd name="connsiteX3" fmla="*/ 10668871 w 10710088"/>
              <a:gd name="connsiteY3" fmla="*/ 684236 h 1027875"/>
              <a:gd name="connsiteX4" fmla="*/ 1140598 w 10710088"/>
              <a:gd name="connsiteY4" fmla="*/ 686290 h 1027875"/>
              <a:gd name="connsiteX5" fmla="*/ 560675 w 10710088"/>
              <a:gd name="connsiteY5" fmla="*/ 1027875 h 1027875"/>
              <a:gd name="connsiteX6" fmla="*/ 3158 w 10710088"/>
              <a:gd name="connsiteY6" fmla="*/ 683957 h 1027875"/>
              <a:gd name="connsiteX7" fmla="*/ 0 w 10710088"/>
              <a:gd name="connsiteY7" fmla="*/ 0 h 1027875"/>
              <a:gd name="connsiteX0" fmla="*/ 0 w 10668871"/>
              <a:gd name="connsiteY0" fmla="*/ 0 h 1027875"/>
              <a:gd name="connsiteX1" fmla="*/ 10661901 w 10668871"/>
              <a:gd name="connsiteY1" fmla="*/ 5826 h 1027875"/>
              <a:gd name="connsiteX2" fmla="*/ 10668871 w 10668871"/>
              <a:gd name="connsiteY2" fmla="*/ 684236 h 1027875"/>
              <a:gd name="connsiteX3" fmla="*/ 1140598 w 10668871"/>
              <a:gd name="connsiteY3" fmla="*/ 686290 h 1027875"/>
              <a:gd name="connsiteX4" fmla="*/ 560675 w 10668871"/>
              <a:gd name="connsiteY4" fmla="*/ 1027875 h 1027875"/>
              <a:gd name="connsiteX5" fmla="*/ 3158 w 10668871"/>
              <a:gd name="connsiteY5" fmla="*/ 683957 h 1027875"/>
              <a:gd name="connsiteX6" fmla="*/ 0 w 10668871"/>
              <a:gd name="connsiteY6" fmla="*/ 0 h 1027875"/>
              <a:gd name="connsiteX0" fmla="*/ 0 w 10662015"/>
              <a:gd name="connsiteY0" fmla="*/ 0 h 1027875"/>
              <a:gd name="connsiteX1" fmla="*/ 10661901 w 10662015"/>
              <a:gd name="connsiteY1" fmla="*/ 5826 h 1027875"/>
              <a:gd name="connsiteX2" fmla="*/ 10632772 w 10662015"/>
              <a:gd name="connsiteY2" fmla="*/ 684236 h 1027875"/>
              <a:gd name="connsiteX3" fmla="*/ 1140598 w 10662015"/>
              <a:gd name="connsiteY3" fmla="*/ 686290 h 1027875"/>
              <a:gd name="connsiteX4" fmla="*/ 560675 w 10662015"/>
              <a:gd name="connsiteY4" fmla="*/ 1027875 h 1027875"/>
              <a:gd name="connsiteX5" fmla="*/ 3158 w 10662015"/>
              <a:gd name="connsiteY5" fmla="*/ 683957 h 1027875"/>
              <a:gd name="connsiteX6" fmla="*/ 0 w 10662015"/>
              <a:gd name="connsiteY6" fmla="*/ 0 h 1027875"/>
              <a:gd name="connsiteX0" fmla="*/ 0 w 10632772"/>
              <a:gd name="connsiteY0" fmla="*/ 0 h 1027875"/>
              <a:gd name="connsiteX1" fmla="*/ 10616776 w 10632772"/>
              <a:gd name="connsiteY1" fmla="*/ 559150 h 1027875"/>
              <a:gd name="connsiteX2" fmla="*/ 10632772 w 10632772"/>
              <a:gd name="connsiteY2" fmla="*/ 684236 h 1027875"/>
              <a:gd name="connsiteX3" fmla="*/ 1140598 w 10632772"/>
              <a:gd name="connsiteY3" fmla="*/ 686290 h 1027875"/>
              <a:gd name="connsiteX4" fmla="*/ 560675 w 10632772"/>
              <a:gd name="connsiteY4" fmla="*/ 1027875 h 1027875"/>
              <a:gd name="connsiteX5" fmla="*/ 3158 w 10632772"/>
              <a:gd name="connsiteY5" fmla="*/ 683957 h 1027875"/>
              <a:gd name="connsiteX6" fmla="*/ 0 w 10632772"/>
              <a:gd name="connsiteY6" fmla="*/ 0 h 1027875"/>
              <a:gd name="connsiteX0" fmla="*/ 5867 w 10629614"/>
              <a:gd name="connsiteY0" fmla="*/ 12316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5867 w 10629614"/>
              <a:gd name="connsiteY6" fmla="*/ 12316 h 468725"/>
              <a:gd name="connsiteX0" fmla="*/ 0 w 10636382"/>
              <a:gd name="connsiteY0" fmla="*/ 12316 h 468725"/>
              <a:gd name="connsiteX1" fmla="*/ 10620386 w 10636382"/>
              <a:gd name="connsiteY1" fmla="*/ 0 h 468725"/>
              <a:gd name="connsiteX2" fmla="*/ 10636382 w 10636382"/>
              <a:gd name="connsiteY2" fmla="*/ 125086 h 468725"/>
              <a:gd name="connsiteX3" fmla="*/ 1144208 w 10636382"/>
              <a:gd name="connsiteY3" fmla="*/ 127140 h 468725"/>
              <a:gd name="connsiteX4" fmla="*/ 564285 w 10636382"/>
              <a:gd name="connsiteY4" fmla="*/ 468725 h 468725"/>
              <a:gd name="connsiteX5" fmla="*/ 6768 w 10636382"/>
              <a:gd name="connsiteY5" fmla="*/ 124807 h 468725"/>
              <a:gd name="connsiteX6" fmla="*/ 0 w 10636382"/>
              <a:gd name="connsiteY6" fmla="*/ 12316 h 468725"/>
              <a:gd name="connsiteX0" fmla="*/ 239608 w 10629614"/>
              <a:gd name="connsiteY0" fmla="*/ 21841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239608 w 10629614"/>
              <a:gd name="connsiteY6" fmla="*/ 21841 h 468725"/>
              <a:gd name="connsiteX0" fmla="*/ 239608 w 10629614"/>
              <a:gd name="connsiteY0" fmla="*/ 21841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239608 w 10629614"/>
              <a:gd name="connsiteY6" fmla="*/ 21841 h 468725"/>
              <a:gd name="connsiteX0" fmla="*/ 0 w 10630065"/>
              <a:gd name="connsiteY0" fmla="*/ 2791 h 468725"/>
              <a:gd name="connsiteX1" fmla="*/ 10614069 w 10630065"/>
              <a:gd name="connsiteY1" fmla="*/ 0 h 468725"/>
              <a:gd name="connsiteX2" fmla="*/ 10630065 w 10630065"/>
              <a:gd name="connsiteY2" fmla="*/ 125086 h 468725"/>
              <a:gd name="connsiteX3" fmla="*/ 1137891 w 10630065"/>
              <a:gd name="connsiteY3" fmla="*/ 127140 h 468725"/>
              <a:gd name="connsiteX4" fmla="*/ 557968 w 10630065"/>
              <a:gd name="connsiteY4" fmla="*/ 468725 h 468725"/>
              <a:gd name="connsiteX5" fmla="*/ 451 w 10630065"/>
              <a:gd name="connsiteY5" fmla="*/ 124807 h 468725"/>
              <a:gd name="connsiteX6" fmla="*/ 0 w 10630065"/>
              <a:gd name="connsiteY6" fmla="*/ 2791 h 468725"/>
              <a:gd name="connsiteX0" fmla="*/ 0 w 10630065"/>
              <a:gd name="connsiteY0" fmla="*/ 2791 h 468725"/>
              <a:gd name="connsiteX1" fmla="*/ 10614069 w 10630065"/>
              <a:gd name="connsiteY1" fmla="*/ 0 h 468725"/>
              <a:gd name="connsiteX2" fmla="*/ 10630065 w 10630065"/>
              <a:gd name="connsiteY2" fmla="*/ 125086 h 468725"/>
              <a:gd name="connsiteX3" fmla="*/ 1137891 w 10630065"/>
              <a:gd name="connsiteY3" fmla="*/ 127140 h 468725"/>
              <a:gd name="connsiteX4" fmla="*/ 557968 w 10630065"/>
              <a:gd name="connsiteY4" fmla="*/ 468725 h 468725"/>
              <a:gd name="connsiteX5" fmla="*/ 451 w 10630065"/>
              <a:gd name="connsiteY5" fmla="*/ 124807 h 468725"/>
              <a:gd name="connsiteX6" fmla="*/ 0 w 10630065"/>
              <a:gd name="connsiteY6"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451 w 10630556"/>
              <a:gd name="connsiteY5" fmla="*/ 124807 h 468725"/>
              <a:gd name="connsiteX6" fmla="*/ 0 w 10630556"/>
              <a:gd name="connsiteY6"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782750 w 11413306"/>
              <a:gd name="connsiteY0" fmla="*/ 2791 h 468725"/>
              <a:gd name="connsiteX1" fmla="*/ 11412612 w 11413306"/>
              <a:gd name="connsiteY1" fmla="*/ 0 h 468725"/>
              <a:gd name="connsiteX2" fmla="*/ 11412815 w 11413306"/>
              <a:gd name="connsiteY2" fmla="*/ 125086 h 468725"/>
              <a:gd name="connsiteX3" fmla="*/ 1920641 w 11413306"/>
              <a:gd name="connsiteY3" fmla="*/ 127140 h 468725"/>
              <a:gd name="connsiteX4" fmla="*/ 1340718 w 11413306"/>
              <a:gd name="connsiteY4" fmla="*/ 468725 h 468725"/>
              <a:gd name="connsiteX5" fmla="*/ 858696 w 11413306"/>
              <a:gd name="connsiteY5" fmla="*/ 125867 h 468725"/>
              <a:gd name="connsiteX6" fmla="*/ 782750 w 11413306"/>
              <a:gd name="connsiteY6" fmla="*/ 2791 h 468725"/>
              <a:gd name="connsiteX0" fmla="*/ 802813 w 11357561"/>
              <a:gd name="connsiteY0" fmla="*/ 2791 h 468725"/>
              <a:gd name="connsiteX1" fmla="*/ 11356867 w 11357561"/>
              <a:gd name="connsiteY1" fmla="*/ 0 h 468725"/>
              <a:gd name="connsiteX2" fmla="*/ 11357070 w 11357561"/>
              <a:gd name="connsiteY2" fmla="*/ 125086 h 468725"/>
              <a:gd name="connsiteX3" fmla="*/ 1864896 w 11357561"/>
              <a:gd name="connsiteY3" fmla="*/ 127140 h 468725"/>
              <a:gd name="connsiteX4" fmla="*/ 1284973 w 11357561"/>
              <a:gd name="connsiteY4" fmla="*/ 468725 h 468725"/>
              <a:gd name="connsiteX5" fmla="*/ 802951 w 11357561"/>
              <a:gd name="connsiteY5" fmla="*/ 125867 h 468725"/>
              <a:gd name="connsiteX6" fmla="*/ 802813 w 11357561"/>
              <a:gd name="connsiteY6" fmla="*/ 2791 h 468725"/>
              <a:gd name="connsiteX0" fmla="*/ 341552 w 10896300"/>
              <a:gd name="connsiteY0" fmla="*/ 2791 h 468725"/>
              <a:gd name="connsiteX1" fmla="*/ 10895606 w 10896300"/>
              <a:gd name="connsiteY1" fmla="*/ 0 h 468725"/>
              <a:gd name="connsiteX2" fmla="*/ 10895809 w 10896300"/>
              <a:gd name="connsiteY2" fmla="*/ 125086 h 468725"/>
              <a:gd name="connsiteX3" fmla="*/ 1403635 w 10896300"/>
              <a:gd name="connsiteY3" fmla="*/ 127140 h 468725"/>
              <a:gd name="connsiteX4" fmla="*/ 823712 w 10896300"/>
              <a:gd name="connsiteY4" fmla="*/ 468725 h 468725"/>
              <a:gd name="connsiteX5" fmla="*/ 341690 w 10896300"/>
              <a:gd name="connsiteY5" fmla="*/ 125867 h 468725"/>
              <a:gd name="connsiteX6" fmla="*/ 341552 w 10896300"/>
              <a:gd name="connsiteY6" fmla="*/ 2791 h 468725"/>
              <a:gd name="connsiteX0" fmla="*/ 41143 w 10595891"/>
              <a:gd name="connsiteY0" fmla="*/ 2791 h 468725"/>
              <a:gd name="connsiteX1" fmla="*/ 10595197 w 10595891"/>
              <a:gd name="connsiteY1" fmla="*/ 0 h 468725"/>
              <a:gd name="connsiteX2" fmla="*/ 10595400 w 10595891"/>
              <a:gd name="connsiteY2" fmla="*/ 125086 h 468725"/>
              <a:gd name="connsiteX3" fmla="*/ 1103226 w 10595891"/>
              <a:gd name="connsiteY3" fmla="*/ 127140 h 468725"/>
              <a:gd name="connsiteX4" fmla="*/ 523303 w 10595891"/>
              <a:gd name="connsiteY4" fmla="*/ 468725 h 468725"/>
              <a:gd name="connsiteX5" fmla="*/ 41281 w 10595891"/>
              <a:gd name="connsiteY5" fmla="*/ 125867 h 468725"/>
              <a:gd name="connsiteX6" fmla="*/ 41143 w 1059589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44066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44066 h 468725"/>
              <a:gd name="connsiteX0" fmla="*/ 433 w 10554690"/>
              <a:gd name="connsiteY0" fmla="*/ 5966 h 430625"/>
              <a:gd name="connsiteX1" fmla="*/ 10551351 w 10554690"/>
              <a:gd name="connsiteY1" fmla="*/ 0 h 430625"/>
              <a:gd name="connsiteX2" fmla="*/ 10554690 w 10554690"/>
              <a:gd name="connsiteY2" fmla="*/ 86986 h 430625"/>
              <a:gd name="connsiteX3" fmla="*/ 1062516 w 10554690"/>
              <a:gd name="connsiteY3" fmla="*/ 89040 h 430625"/>
              <a:gd name="connsiteX4" fmla="*/ 482593 w 10554690"/>
              <a:gd name="connsiteY4" fmla="*/ 430625 h 430625"/>
              <a:gd name="connsiteX5" fmla="*/ 571 w 10554690"/>
              <a:gd name="connsiteY5" fmla="*/ 101571 h 430625"/>
              <a:gd name="connsiteX6" fmla="*/ 433 w 10554690"/>
              <a:gd name="connsiteY6" fmla="*/ 5966 h 430625"/>
              <a:gd name="connsiteX0" fmla="*/ 433 w 10554690"/>
              <a:gd name="connsiteY0" fmla="*/ 5966 h 427450"/>
              <a:gd name="connsiteX1" fmla="*/ 10551351 w 10554690"/>
              <a:gd name="connsiteY1" fmla="*/ 0 h 427450"/>
              <a:gd name="connsiteX2" fmla="*/ 10554690 w 10554690"/>
              <a:gd name="connsiteY2" fmla="*/ 86986 h 427450"/>
              <a:gd name="connsiteX3" fmla="*/ 1062516 w 10554690"/>
              <a:gd name="connsiteY3" fmla="*/ 89040 h 427450"/>
              <a:gd name="connsiteX4" fmla="*/ 482593 w 10554690"/>
              <a:gd name="connsiteY4" fmla="*/ 427450 h 427450"/>
              <a:gd name="connsiteX5" fmla="*/ 571 w 10554690"/>
              <a:gd name="connsiteY5" fmla="*/ 101571 h 427450"/>
              <a:gd name="connsiteX6" fmla="*/ 433 w 10554690"/>
              <a:gd name="connsiteY6" fmla="*/ 5966 h 427450"/>
              <a:gd name="connsiteX0" fmla="*/ 433 w 10554690"/>
              <a:gd name="connsiteY0" fmla="*/ 5966 h 427450"/>
              <a:gd name="connsiteX1" fmla="*/ 10551351 w 10554690"/>
              <a:gd name="connsiteY1" fmla="*/ 0 h 427450"/>
              <a:gd name="connsiteX2" fmla="*/ 10554690 w 10554690"/>
              <a:gd name="connsiteY2" fmla="*/ 86986 h 427450"/>
              <a:gd name="connsiteX3" fmla="*/ 10274940 w 10554690"/>
              <a:gd name="connsiteY3" fmla="*/ 87717 h 427450"/>
              <a:gd name="connsiteX4" fmla="*/ 1062516 w 10554690"/>
              <a:gd name="connsiteY4" fmla="*/ 89040 h 427450"/>
              <a:gd name="connsiteX5" fmla="*/ 482593 w 10554690"/>
              <a:gd name="connsiteY5" fmla="*/ 427450 h 427450"/>
              <a:gd name="connsiteX6" fmla="*/ 571 w 10554690"/>
              <a:gd name="connsiteY6" fmla="*/ 101571 h 427450"/>
              <a:gd name="connsiteX7" fmla="*/ 433 w 10554690"/>
              <a:gd name="connsiteY7" fmla="*/ 5966 h 427450"/>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60438 h 481922"/>
              <a:gd name="connsiteX1" fmla="*/ 10551351 w 10554691"/>
              <a:gd name="connsiteY1" fmla="*/ 54472 h 481922"/>
              <a:gd name="connsiteX2" fmla="*/ 10554691 w 10554691"/>
              <a:gd name="connsiteY2" fmla="*/ 49383 h 481922"/>
              <a:gd name="connsiteX3" fmla="*/ 10274940 w 10554691"/>
              <a:gd name="connsiteY3" fmla="*/ 142189 h 481922"/>
              <a:gd name="connsiteX4" fmla="*/ 1062516 w 10554691"/>
              <a:gd name="connsiteY4" fmla="*/ 143512 h 481922"/>
              <a:gd name="connsiteX5" fmla="*/ 482593 w 10554691"/>
              <a:gd name="connsiteY5" fmla="*/ 481922 h 481922"/>
              <a:gd name="connsiteX6" fmla="*/ 571 w 10554691"/>
              <a:gd name="connsiteY6" fmla="*/ 156043 h 481922"/>
              <a:gd name="connsiteX7" fmla="*/ 433 w 10554691"/>
              <a:gd name="connsiteY7" fmla="*/ 60438 h 481922"/>
              <a:gd name="connsiteX0" fmla="*/ 433 w 11661532"/>
              <a:gd name="connsiteY0" fmla="*/ 5966 h 427450"/>
              <a:gd name="connsiteX1" fmla="*/ 10551351 w 11661532"/>
              <a:gd name="connsiteY1" fmla="*/ 0 h 427450"/>
              <a:gd name="connsiteX2" fmla="*/ 10274940 w 11661532"/>
              <a:gd name="connsiteY2" fmla="*/ 87717 h 427450"/>
              <a:gd name="connsiteX3" fmla="*/ 1062516 w 11661532"/>
              <a:gd name="connsiteY3" fmla="*/ 89040 h 427450"/>
              <a:gd name="connsiteX4" fmla="*/ 482593 w 11661532"/>
              <a:gd name="connsiteY4" fmla="*/ 427450 h 427450"/>
              <a:gd name="connsiteX5" fmla="*/ 571 w 11661532"/>
              <a:gd name="connsiteY5" fmla="*/ 101571 h 427450"/>
              <a:gd name="connsiteX6" fmla="*/ 433 w 11661532"/>
              <a:gd name="connsiteY6" fmla="*/ 5966 h 427450"/>
              <a:gd name="connsiteX0" fmla="*/ 433 w 11071037"/>
              <a:gd name="connsiteY0" fmla="*/ 6015 h 427499"/>
              <a:gd name="connsiteX1" fmla="*/ 10551351 w 11071037"/>
              <a:gd name="connsiteY1" fmla="*/ 49 h 427499"/>
              <a:gd name="connsiteX2" fmla="*/ 10274940 w 11071037"/>
              <a:gd name="connsiteY2" fmla="*/ 87766 h 427499"/>
              <a:gd name="connsiteX3" fmla="*/ 1062516 w 11071037"/>
              <a:gd name="connsiteY3" fmla="*/ 89089 h 427499"/>
              <a:gd name="connsiteX4" fmla="*/ 482593 w 11071037"/>
              <a:gd name="connsiteY4" fmla="*/ 427499 h 427499"/>
              <a:gd name="connsiteX5" fmla="*/ 571 w 11071037"/>
              <a:gd name="connsiteY5" fmla="*/ 101620 h 427499"/>
              <a:gd name="connsiteX6" fmla="*/ 433 w 11071037"/>
              <a:gd name="connsiteY6" fmla="*/ 6015 h 427499"/>
              <a:gd name="connsiteX0" fmla="*/ 433 w 11057538"/>
              <a:gd name="connsiteY0" fmla="*/ 5966 h 427450"/>
              <a:gd name="connsiteX1" fmla="*/ 10551351 w 11057538"/>
              <a:gd name="connsiteY1" fmla="*/ 0 h 427450"/>
              <a:gd name="connsiteX2" fmla="*/ 10274940 w 11057538"/>
              <a:gd name="connsiteY2" fmla="*/ 87717 h 427450"/>
              <a:gd name="connsiteX3" fmla="*/ 1062516 w 11057538"/>
              <a:gd name="connsiteY3" fmla="*/ 89040 h 427450"/>
              <a:gd name="connsiteX4" fmla="*/ 482593 w 11057538"/>
              <a:gd name="connsiteY4" fmla="*/ 427450 h 427450"/>
              <a:gd name="connsiteX5" fmla="*/ 571 w 11057538"/>
              <a:gd name="connsiteY5" fmla="*/ 101571 h 427450"/>
              <a:gd name="connsiteX6" fmla="*/ 433 w 11057538"/>
              <a:gd name="connsiteY6" fmla="*/ 5966 h 427450"/>
              <a:gd name="connsiteX0" fmla="*/ 433 w 10551351"/>
              <a:gd name="connsiteY0" fmla="*/ 5966 h 427450"/>
              <a:gd name="connsiteX1" fmla="*/ 10551351 w 10551351"/>
              <a:gd name="connsiteY1" fmla="*/ 0 h 427450"/>
              <a:gd name="connsiteX2" fmla="*/ 10274940 w 10551351"/>
              <a:gd name="connsiteY2" fmla="*/ 87717 h 427450"/>
              <a:gd name="connsiteX3" fmla="*/ 1062516 w 10551351"/>
              <a:gd name="connsiteY3" fmla="*/ 89040 h 427450"/>
              <a:gd name="connsiteX4" fmla="*/ 482593 w 10551351"/>
              <a:gd name="connsiteY4" fmla="*/ 427450 h 427450"/>
              <a:gd name="connsiteX5" fmla="*/ 571 w 10551351"/>
              <a:gd name="connsiteY5" fmla="*/ 101571 h 427450"/>
              <a:gd name="connsiteX6" fmla="*/ 433 w 10551351"/>
              <a:gd name="connsiteY6" fmla="*/ 5966 h 427450"/>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0 w 11177990"/>
              <a:gd name="connsiteY0" fmla="*/ 2791 h 341725"/>
              <a:gd name="connsiteX1" fmla="*/ 11177990 w 11177990"/>
              <a:gd name="connsiteY1" fmla="*/ 0 h 341725"/>
              <a:gd name="connsiteX2" fmla="*/ 10901579 w 11177990"/>
              <a:gd name="connsiteY2" fmla="*/ 87717 h 341725"/>
              <a:gd name="connsiteX3" fmla="*/ 1689155 w 11177990"/>
              <a:gd name="connsiteY3" fmla="*/ 89040 h 341725"/>
              <a:gd name="connsiteX4" fmla="*/ 1109232 w 11177990"/>
              <a:gd name="connsiteY4" fmla="*/ 341725 h 341725"/>
              <a:gd name="connsiteX5" fmla="*/ 627210 w 11177990"/>
              <a:gd name="connsiteY5" fmla="*/ 101571 h 341725"/>
              <a:gd name="connsiteX6" fmla="*/ 0 w 11177990"/>
              <a:gd name="connsiteY6" fmla="*/ 2791 h 341725"/>
              <a:gd name="connsiteX0" fmla="*/ 780014 w 11958004"/>
              <a:gd name="connsiteY0" fmla="*/ 2791 h 341725"/>
              <a:gd name="connsiteX1" fmla="*/ 11958004 w 11958004"/>
              <a:gd name="connsiteY1" fmla="*/ 0 h 341725"/>
              <a:gd name="connsiteX2" fmla="*/ 11681593 w 11958004"/>
              <a:gd name="connsiteY2" fmla="*/ 87717 h 341725"/>
              <a:gd name="connsiteX3" fmla="*/ 2469169 w 11958004"/>
              <a:gd name="connsiteY3" fmla="*/ 89040 h 341725"/>
              <a:gd name="connsiteX4" fmla="*/ 1889246 w 11958004"/>
              <a:gd name="connsiteY4" fmla="*/ 341725 h 341725"/>
              <a:gd name="connsiteX5" fmla="*/ 1407224 w 11958004"/>
              <a:gd name="connsiteY5" fmla="*/ 101571 h 341725"/>
              <a:gd name="connsiteX6" fmla="*/ 998158 w 11958004"/>
              <a:gd name="connsiteY6" fmla="*/ 40093 h 341725"/>
              <a:gd name="connsiteX7" fmla="*/ 780014 w 11958004"/>
              <a:gd name="connsiteY7" fmla="*/ 2791 h 341725"/>
              <a:gd name="connsiteX0" fmla="*/ 758495 w 11936485"/>
              <a:gd name="connsiteY0" fmla="*/ 2791 h 341725"/>
              <a:gd name="connsiteX1" fmla="*/ 11936485 w 11936485"/>
              <a:gd name="connsiteY1" fmla="*/ 0 h 341725"/>
              <a:gd name="connsiteX2" fmla="*/ 11660074 w 11936485"/>
              <a:gd name="connsiteY2" fmla="*/ 87717 h 341725"/>
              <a:gd name="connsiteX3" fmla="*/ 2447650 w 11936485"/>
              <a:gd name="connsiteY3" fmla="*/ 89040 h 341725"/>
              <a:gd name="connsiteX4" fmla="*/ 1867727 w 11936485"/>
              <a:gd name="connsiteY4" fmla="*/ 341725 h 341725"/>
              <a:gd name="connsiteX5" fmla="*/ 1385705 w 11936485"/>
              <a:gd name="connsiteY5" fmla="*/ 101571 h 341725"/>
              <a:gd name="connsiteX6" fmla="*/ 976639 w 11936485"/>
              <a:gd name="connsiteY6" fmla="*/ 40093 h 341725"/>
              <a:gd name="connsiteX7" fmla="*/ 758495 w 11936485"/>
              <a:gd name="connsiteY7" fmla="*/ 2791 h 341725"/>
              <a:gd name="connsiteX0" fmla="*/ 0 w 11177990"/>
              <a:gd name="connsiteY0" fmla="*/ 2791 h 341725"/>
              <a:gd name="connsiteX1" fmla="*/ 11177990 w 11177990"/>
              <a:gd name="connsiteY1" fmla="*/ 0 h 341725"/>
              <a:gd name="connsiteX2" fmla="*/ 10901579 w 11177990"/>
              <a:gd name="connsiteY2" fmla="*/ 87717 h 341725"/>
              <a:gd name="connsiteX3" fmla="*/ 1689155 w 11177990"/>
              <a:gd name="connsiteY3" fmla="*/ 89040 h 341725"/>
              <a:gd name="connsiteX4" fmla="*/ 1109232 w 11177990"/>
              <a:gd name="connsiteY4" fmla="*/ 341725 h 341725"/>
              <a:gd name="connsiteX5" fmla="*/ 627210 w 11177990"/>
              <a:gd name="connsiteY5" fmla="*/ 101571 h 341725"/>
              <a:gd name="connsiteX6" fmla="*/ 218144 w 11177990"/>
              <a:gd name="connsiteY6" fmla="*/ 40093 h 341725"/>
              <a:gd name="connsiteX7" fmla="*/ 0 w 11177990"/>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103593 h 341725"/>
              <a:gd name="connsiteX7" fmla="*/ 1331 w 11179321"/>
              <a:gd name="connsiteY7" fmla="*/ 2791 h 341725"/>
              <a:gd name="connsiteX0" fmla="*/ 1331 w 11179321"/>
              <a:gd name="connsiteY0" fmla="*/ 2791 h 341725"/>
              <a:gd name="connsiteX1" fmla="*/ 11179321 w 11179321"/>
              <a:gd name="connsiteY1" fmla="*/ 0 h 341725"/>
              <a:gd name="connsiteX2" fmla="*/ 10567427 w 11179321"/>
              <a:gd name="connsiteY2" fmla="*/ 90892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103593 h 341725"/>
              <a:gd name="connsiteX7" fmla="*/ 1331 w 11179321"/>
              <a:gd name="connsiteY7" fmla="*/ 2791 h 341725"/>
              <a:gd name="connsiteX0" fmla="*/ 1331 w 10600099"/>
              <a:gd name="connsiteY0" fmla="*/ 2791 h 341725"/>
              <a:gd name="connsiteX1" fmla="*/ 10561656 w 10600099"/>
              <a:gd name="connsiteY1" fmla="*/ 0 h 341725"/>
              <a:gd name="connsiteX2" fmla="*/ 10567427 w 10600099"/>
              <a:gd name="connsiteY2" fmla="*/ 90892 h 341725"/>
              <a:gd name="connsiteX3" fmla="*/ 1690486 w 10600099"/>
              <a:gd name="connsiteY3" fmla="*/ 89040 h 341725"/>
              <a:gd name="connsiteX4" fmla="*/ 1110563 w 10600099"/>
              <a:gd name="connsiteY4" fmla="*/ 341725 h 341725"/>
              <a:gd name="connsiteX5" fmla="*/ 628541 w 10600099"/>
              <a:gd name="connsiteY5" fmla="*/ 101571 h 341725"/>
              <a:gd name="connsiteX6" fmla="*/ 0 w 10600099"/>
              <a:gd name="connsiteY6" fmla="*/ 103593 h 341725"/>
              <a:gd name="connsiteX7" fmla="*/ 1331 w 10600099"/>
              <a:gd name="connsiteY7" fmla="*/ 2791 h 341725"/>
              <a:gd name="connsiteX0" fmla="*/ 1331 w 10567427"/>
              <a:gd name="connsiteY0" fmla="*/ 2791 h 341725"/>
              <a:gd name="connsiteX1" fmla="*/ 10561656 w 10567427"/>
              <a:gd name="connsiteY1" fmla="*/ 0 h 341725"/>
              <a:gd name="connsiteX2" fmla="*/ 10567427 w 10567427"/>
              <a:gd name="connsiteY2" fmla="*/ 90892 h 341725"/>
              <a:gd name="connsiteX3" fmla="*/ 1690486 w 10567427"/>
              <a:gd name="connsiteY3" fmla="*/ 89040 h 341725"/>
              <a:gd name="connsiteX4" fmla="*/ 1110563 w 10567427"/>
              <a:gd name="connsiteY4" fmla="*/ 341725 h 341725"/>
              <a:gd name="connsiteX5" fmla="*/ 628541 w 10567427"/>
              <a:gd name="connsiteY5" fmla="*/ 101571 h 341725"/>
              <a:gd name="connsiteX6" fmla="*/ 0 w 10567427"/>
              <a:gd name="connsiteY6" fmla="*/ 103593 h 341725"/>
              <a:gd name="connsiteX7" fmla="*/ 1331 w 10567427"/>
              <a:gd name="connsiteY7" fmla="*/ 2791 h 341725"/>
              <a:gd name="connsiteX0" fmla="*/ 1331 w 10561687"/>
              <a:gd name="connsiteY0" fmla="*/ 2791 h 341725"/>
              <a:gd name="connsiteX1" fmla="*/ 10561656 w 10561687"/>
              <a:gd name="connsiteY1" fmla="*/ 0 h 341725"/>
              <a:gd name="connsiteX2" fmla="*/ 10561157 w 10561687"/>
              <a:gd name="connsiteY2" fmla="*/ 90892 h 341725"/>
              <a:gd name="connsiteX3" fmla="*/ 1690486 w 10561687"/>
              <a:gd name="connsiteY3" fmla="*/ 89040 h 341725"/>
              <a:gd name="connsiteX4" fmla="*/ 1110563 w 10561687"/>
              <a:gd name="connsiteY4" fmla="*/ 341725 h 341725"/>
              <a:gd name="connsiteX5" fmla="*/ 628541 w 10561687"/>
              <a:gd name="connsiteY5" fmla="*/ 101571 h 341725"/>
              <a:gd name="connsiteX6" fmla="*/ 0 w 10561687"/>
              <a:gd name="connsiteY6" fmla="*/ 103593 h 341725"/>
              <a:gd name="connsiteX7" fmla="*/ 1331 w 10561687"/>
              <a:gd name="connsiteY7" fmla="*/ 2791 h 341725"/>
              <a:gd name="connsiteX0" fmla="*/ 1331 w 10562072"/>
              <a:gd name="connsiteY0" fmla="*/ 2791 h 341725"/>
              <a:gd name="connsiteX1" fmla="*/ 10561656 w 10562072"/>
              <a:gd name="connsiteY1" fmla="*/ 0 h 341725"/>
              <a:gd name="connsiteX2" fmla="*/ 10561157 w 10562072"/>
              <a:gd name="connsiteY2" fmla="*/ 90892 h 341725"/>
              <a:gd name="connsiteX3" fmla="*/ 1690486 w 10562072"/>
              <a:gd name="connsiteY3" fmla="*/ 89040 h 341725"/>
              <a:gd name="connsiteX4" fmla="*/ 1110563 w 10562072"/>
              <a:gd name="connsiteY4" fmla="*/ 341725 h 341725"/>
              <a:gd name="connsiteX5" fmla="*/ 628541 w 10562072"/>
              <a:gd name="connsiteY5" fmla="*/ 101571 h 341725"/>
              <a:gd name="connsiteX6" fmla="*/ 0 w 10562072"/>
              <a:gd name="connsiteY6" fmla="*/ 103593 h 341725"/>
              <a:gd name="connsiteX7" fmla="*/ 1331 w 10562072"/>
              <a:gd name="connsiteY7" fmla="*/ 2791 h 341725"/>
              <a:gd name="connsiteX0" fmla="*/ 1331 w 10562072"/>
              <a:gd name="connsiteY0" fmla="*/ 2791 h 887696"/>
              <a:gd name="connsiteX1" fmla="*/ 10561656 w 10562072"/>
              <a:gd name="connsiteY1" fmla="*/ 0 h 887696"/>
              <a:gd name="connsiteX2" fmla="*/ 10561157 w 10562072"/>
              <a:gd name="connsiteY2" fmla="*/ 90892 h 887696"/>
              <a:gd name="connsiteX3" fmla="*/ 1690486 w 10562072"/>
              <a:gd name="connsiteY3" fmla="*/ 89040 h 887696"/>
              <a:gd name="connsiteX4" fmla="*/ 1180889 w 10562072"/>
              <a:gd name="connsiteY4" fmla="*/ 887696 h 887696"/>
              <a:gd name="connsiteX5" fmla="*/ 628541 w 10562072"/>
              <a:gd name="connsiteY5" fmla="*/ 101571 h 887696"/>
              <a:gd name="connsiteX6" fmla="*/ 0 w 10562072"/>
              <a:gd name="connsiteY6" fmla="*/ 103593 h 887696"/>
              <a:gd name="connsiteX7" fmla="*/ 1331 w 10562072"/>
              <a:gd name="connsiteY7"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628541 w 10562072"/>
              <a:gd name="connsiteY5" fmla="*/ 101571 h 887696"/>
              <a:gd name="connsiteX6" fmla="*/ 0 w 10562072"/>
              <a:gd name="connsiteY6" fmla="*/ 103593 h 887696"/>
              <a:gd name="connsiteX7" fmla="*/ 1331 w 10562072"/>
              <a:gd name="connsiteY7" fmla="*/ 2791 h 887696"/>
              <a:gd name="connsiteX0" fmla="*/ 1331 w 10562072"/>
              <a:gd name="connsiteY0" fmla="*/ 2791 h 887702"/>
              <a:gd name="connsiteX1" fmla="*/ 10561656 w 10562072"/>
              <a:gd name="connsiteY1" fmla="*/ 0 h 887702"/>
              <a:gd name="connsiteX2" fmla="*/ 10561157 w 10562072"/>
              <a:gd name="connsiteY2" fmla="*/ 90892 h 887702"/>
              <a:gd name="connsiteX3" fmla="*/ 2317558 w 10562072"/>
              <a:gd name="connsiteY3" fmla="*/ 89040 h 887702"/>
              <a:gd name="connsiteX4" fmla="*/ 1180889 w 10562072"/>
              <a:gd name="connsiteY4" fmla="*/ 887696 h 887702"/>
              <a:gd name="connsiteX5" fmla="*/ 0 w 10562072"/>
              <a:gd name="connsiteY5" fmla="*/ 103593 h 887702"/>
              <a:gd name="connsiteX6" fmla="*/ 1331 w 10562072"/>
              <a:gd name="connsiteY6" fmla="*/ 2791 h 887702"/>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0 w 10568342"/>
              <a:gd name="connsiteY0" fmla="*/ 0 h 2916892"/>
              <a:gd name="connsiteX1" fmla="*/ 10567926 w 10568342"/>
              <a:gd name="connsiteY1" fmla="*/ 2029196 h 2916892"/>
              <a:gd name="connsiteX2" fmla="*/ 10567427 w 10568342"/>
              <a:gd name="connsiteY2" fmla="*/ 2120088 h 2916892"/>
              <a:gd name="connsiteX3" fmla="*/ 2323828 w 10568342"/>
              <a:gd name="connsiteY3" fmla="*/ 2118236 h 2916892"/>
              <a:gd name="connsiteX4" fmla="*/ 1187159 w 10568342"/>
              <a:gd name="connsiteY4" fmla="*/ 2916892 h 2916892"/>
              <a:gd name="connsiteX5" fmla="*/ 6270 w 10568342"/>
              <a:gd name="connsiteY5" fmla="*/ 2132789 h 2916892"/>
              <a:gd name="connsiteX6" fmla="*/ 0 w 10568342"/>
              <a:gd name="connsiteY6" fmla="*/ 0 h 2916892"/>
              <a:gd name="connsiteX0" fmla="*/ 0 w 10575943"/>
              <a:gd name="connsiteY0" fmla="*/ 0 h 2955377"/>
              <a:gd name="connsiteX1" fmla="*/ 10575527 w 10575943"/>
              <a:gd name="connsiteY1" fmla="*/ 2067681 h 2955377"/>
              <a:gd name="connsiteX2" fmla="*/ 10575028 w 10575943"/>
              <a:gd name="connsiteY2" fmla="*/ 2158573 h 2955377"/>
              <a:gd name="connsiteX3" fmla="*/ 2331429 w 10575943"/>
              <a:gd name="connsiteY3" fmla="*/ 2156721 h 2955377"/>
              <a:gd name="connsiteX4" fmla="*/ 1194760 w 10575943"/>
              <a:gd name="connsiteY4" fmla="*/ 2955377 h 2955377"/>
              <a:gd name="connsiteX5" fmla="*/ 13871 w 10575943"/>
              <a:gd name="connsiteY5" fmla="*/ 2171274 h 2955377"/>
              <a:gd name="connsiteX6" fmla="*/ 0 w 10575943"/>
              <a:gd name="connsiteY6" fmla="*/ 0 h 2955377"/>
              <a:gd name="connsiteX0" fmla="*/ 267371 w 10562072"/>
              <a:gd name="connsiteY0" fmla="*/ 0 h 2685985"/>
              <a:gd name="connsiteX1" fmla="*/ 10561656 w 10562072"/>
              <a:gd name="connsiteY1" fmla="*/ 1798289 h 2685985"/>
              <a:gd name="connsiteX2" fmla="*/ 10561157 w 10562072"/>
              <a:gd name="connsiteY2" fmla="*/ 1889181 h 2685985"/>
              <a:gd name="connsiteX3" fmla="*/ 2317558 w 10562072"/>
              <a:gd name="connsiteY3" fmla="*/ 1887329 h 2685985"/>
              <a:gd name="connsiteX4" fmla="*/ 1180889 w 10562072"/>
              <a:gd name="connsiteY4" fmla="*/ 2685985 h 2685985"/>
              <a:gd name="connsiteX5" fmla="*/ 0 w 10562072"/>
              <a:gd name="connsiteY5" fmla="*/ 1901882 h 2685985"/>
              <a:gd name="connsiteX6" fmla="*/ 267371 w 10562072"/>
              <a:gd name="connsiteY6" fmla="*/ 0 h 2685985"/>
              <a:gd name="connsiteX0" fmla="*/ 1331 w 10562072"/>
              <a:gd name="connsiteY0" fmla="*/ 0 h 2955377"/>
              <a:gd name="connsiteX1" fmla="*/ 10561656 w 10562072"/>
              <a:gd name="connsiteY1" fmla="*/ 2067681 h 2955377"/>
              <a:gd name="connsiteX2" fmla="*/ 10561157 w 10562072"/>
              <a:gd name="connsiteY2" fmla="*/ 2158573 h 2955377"/>
              <a:gd name="connsiteX3" fmla="*/ 2317558 w 10562072"/>
              <a:gd name="connsiteY3" fmla="*/ 2156721 h 2955377"/>
              <a:gd name="connsiteX4" fmla="*/ 1180889 w 10562072"/>
              <a:gd name="connsiteY4" fmla="*/ 2955377 h 2955377"/>
              <a:gd name="connsiteX5" fmla="*/ 0 w 10562072"/>
              <a:gd name="connsiteY5" fmla="*/ 2171274 h 2955377"/>
              <a:gd name="connsiteX6" fmla="*/ 1331 w 10562072"/>
              <a:gd name="connsiteY6" fmla="*/ 0 h 2955377"/>
              <a:gd name="connsiteX0" fmla="*/ 1331 w 10562072"/>
              <a:gd name="connsiteY0" fmla="*/ 2791 h 2958168"/>
              <a:gd name="connsiteX1" fmla="*/ 10561655 w 10562072"/>
              <a:gd name="connsiteY1" fmla="*/ 0 h 2958168"/>
              <a:gd name="connsiteX2" fmla="*/ 10561157 w 10562072"/>
              <a:gd name="connsiteY2" fmla="*/ 2161364 h 2958168"/>
              <a:gd name="connsiteX3" fmla="*/ 2317558 w 10562072"/>
              <a:gd name="connsiteY3" fmla="*/ 2159512 h 2958168"/>
              <a:gd name="connsiteX4" fmla="*/ 1180889 w 10562072"/>
              <a:gd name="connsiteY4" fmla="*/ 2958168 h 2958168"/>
              <a:gd name="connsiteX5" fmla="*/ 0 w 10562072"/>
              <a:gd name="connsiteY5" fmla="*/ 2174065 h 2958168"/>
              <a:gd name="connsiteX6" fmla="*/ 1331 w 10562072"/>
              <a:gd name="connsiteY6" fmla="*/ 2791 h 2958168"/>
              <a:gd name="connsiteX0" fmla="*/ 1331 w 10562072"/>
              <a:gd name="connsiteY0" fmla="*/ 2791 h 2958168"/>
              <a:gd name="connsiteX1" fmla="*/ 10561655 w 10562072"/>
              <a:gd name="connsiteY1" fmla="*/ 0 h 2958168"/>
              <a:gd name="connsiteX2" fmla="*/ 10561157 w 10562072"/>
              <a:gd name="connsiteY2" fmla="*/ 2161364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1657"/>
              <a:gd name="connsiteY0" fmla="*/ 2791 h 2958168"/>
              <a:gd name="connsiteX1" fmla="*/ 10561655 w 10561657"/>
              <a:gd name="connsiteY1" fmla="*/ 0 h 2958168"/>
              <a:gd name="connsiteX2" fmla="*/ 10469943 w 10561657"/>
              <a:gd name="connsiteY2" fmla="*/ 668161 h 2958168"/>
              <a:gd name="connsiteX3" fmla="*/ 9288594 w 10561657"/>
              <a:gd name="connsiteY3" fmla="*/ 2153103 h 2958168"/>
              <a:gd name="connsiteX4" fmla="*/ 2317558 w 10561657"/>
              <a:gd name="connsiteY4" fmla="*/ 2159512 h 2958168"/>
              <a:gd name="connsiteX5" fmla="*/ 1180889 w 10561657"/>
              <a:gd name="connsiteY5" fmla="*/ 2958168 h 2958168"/>
              <a:gd name="connsiteX6" fmla="*/ 0 w 10561657"/>
              <a:gd name="connsiteY6" fmla="*/ 2174065 h 2958168"/>
              <a:gd name="connsiteX7" fmla="*/ 1331 w 10561657"/>
              <a:gd name="connsiteY7" fmla="*/ 2791 h 2958168"/>
              <a:gd name="connsiteX0" fmla="*/ 1331 w 10562072"/>
              <a:gd name="connsiteY0" fmla="*/ 2791 h 2958168"/>
              <a:gd name="connsiteX1" fmla="*/ 10561655 w 10562072"/>
              <a:gd name="connsiteY1" fmla="*/ 0 h 2958168"/>
              <a:gd name="connsiteX2" fmla="*/ 10561157 w 10562072"/>
              <a:gd name="connsiteY2" fmla="*/ 1468641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1655"/>
              <a:gd name="connsiteY0" fmla="*/ 2791 h 2958168"/>
              <a:gd name="connsiteX1" fmla="*/ 10561655 w 10561655"/>
              <a:gd name="connsiteY1" fmla="*/ 0 h 2958168"/>
              <a:gd name="connsiteX2" fmla="*/ 10196302 w 10561655"/>
              <a:gd name="connsiteY2" fmla="*/ 1183855 h 2958168"/>
              <a:gd name="connsiteX3" fmla="*/ 9288594 w 10561655"/>
              <a:gd name="connsiteY3" fmla="*/ 2153103 h 2958168"/>
              <a:gd name="connsiteX4" fmla="*/ 2317558 w 10561655"/>
              <a:gd name="connsiteY4" fmla="*/ 2159512 h 2958168"/>
              <a:gd name="connsiteX5" fmla="*/ 1180889 w 10561655"/>
              <a:gd name="connsiteY5" fmla="*/ 2958168 h 2958168"/>
              <a:gd name="connsiteX6" fmla="*/ 0 w 10561655"/>
              <a:gd name="connsiteY6" fmla="*/ 2174065 h 2958168"/>
              <a:gd name="connsiteX7" fmla="*/ 1331 w 10561655"/>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2188 w 10562411"/>
              <a:gd name="connsiteY0" fmla="*/ 0 h 3670551"/>
              <a:gd name="connsiteX1" fmla="*/ 10561655 w 10562411"/>
              <a:gd name="connsiteY1" fmla="*/ 712383 h 3670551"/>
              <a:gd name="connsiteX2" fmla="*/ 10561157 w 10562411"/>
              <a:gd name="connsiteY2" fmla="*/ 2188721 h 3670551"/>
              <a:gd name="connsiteX3" fmla="*/ 9288594 w 10562411"/>
              <a:gd name="connsiteY3" fmla="*/ 2865486 h 3670551"/>
              <a:gd name="connsiteX4" fmla="*/ 2317558 w 10562411"/>
              <a:gd name="connsiteY4" fmla="*/ 2871895 h 3670551"/>
              <a:gd name="connsiteX5" fmla="*/ 1180889 w 10562411"/>
              <a:gd name="connsiteY5" fmla="*/ 3670551 h 3670551"/>
              <a:gd name="connsiteX6" fmla="*/ 0 w 10562411"/>
              <a:gd name="connsiteY6" fmla="*/ 2886448 h 3670551"/>
              <a:gd name="connsiteX7" fmla="*/ 2188 w 10562411"/>
              <a:gd name="connsiteY7" fmla="*/ 0 h 3670551"/>
              <a:gd name="connsiteX0" fmla="*/ 2188 w 10562585"/>
              <a:gd name="connsiteY0" fmla="*/ 0 h 3670551"/>
              <a:gd name="connsiteX1" fmla="*/ 10562072 w 10562585"/>
              <a:gd name="connsiteY1" fmla="*/ 1 h 3670551"/>
              <a:gd name="connsiteX2" fmla="*/ 10561157 w 10562585"/>
              <a:gd name="connsiteY2" fmla="*/ 2188721 h 3670551"/>
              <a:gd name="connsiteX3" fmla="*/ 9288594 w 10562585"/>
              <a:gd name="connsiteY3" fmla="*/ 2865486 h 3670551"/>
              <a:gd name="connsiteX4" fmla="*/ 2317558 w 10562585"/>
              <a:gd name="connsiteY4" fmla="*/ 2871895 h 3670551"/>
              <a:gd name="connsiteX5" fmla="*/ 1180889 w 10562585"/>
              <a:gd name="connsiteY5" fmla="*/ 3670551 h 3670551"/>
              <a:gd name="connsiteX6" fmla="*/ 0 w 10562585"/>
              <a:gd name="connsiteY6" fmla="*/ 2886448 h 3670551"/>
              <a:gd name="connsiteX7" fmla="*/ 2188 w 10562585"/>
              <a:gd name="connsiteY7" fmla="*/ 0 h 367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62585" h="3670551">
                <a:moveTo>
                  <a:pt x="2188" y="0"/>
                </a:moveTo>
                <a:lnTo>
                  <a:pt x="10562072" y="1"/>
                </a:lnTo>
                <a:cubicBezTo>
                  <a:pt x="10562585" y="67601"/>
                  <a:pt x="10562411" y="2145306"/>
                  <a:pt x="10561157" y="2188721"/>
                </a:cubicBezTo>
                <a:cubicBezTo>
                  <a:pt x="10083761" y="2860730"/>
                  <a:pt x="9705180" y="2870806"/>
                  <a:pt x="9288594" y="2865486"/>
                </a:cubicBezTo>
                <a:lnTo>
                  <a:pt x="2317558" y="2871895"/>
                </a:lnTo>
                <a:cubicBezTo>
                  <a:pt x="1740344" y="2905037"/>
                  <a:pt x="1372498" y="3207729"/>
                  <a:pt x="1180889" y="3670551"/>
                </a:cubicBezTo>
                <a:cubicBezTo>
                  <a:pt x="882535" y="2966774"/>
                  <a:pt x="278640" y="2885570"/>
                  <a:pt x="0" y="2886448"/>
                </a:cubicBezTo>
                <a:cubicBezTo>
                  <a:pt x="2067" y="2850935"/>
                  <a:pt x="3460" y="95582"/>
                  <a:pt x="2188" y="0"/>
                </a:cubicBezTo>
                <a:close/>
              </a:path>
            </a:pathLst>
          </a:custGeom>
          <a:solidFill>
            <a:schemeClr val="bg1"/>
          </a:solidFill>
          <a:ln w="12700" cmpd="sng" algn="ctr">
            <a:noFill/>
            <a:miter lim="800000"/>
            <a:headEnd/>
            <a:tailEnd/>
          </a:ln>
          <a:effectLst>
            <a:outerShdw blurRad="41275" dist="38100" dir="5400000" algn="t" rotWithShape="0">
              <a:schemeClr val="bg1">
                <a:lumMod val="65000"/>
                <a:alpha val="25000"/>
              </a:schemeClr>
            </a:outerShdw>
          </a:effectLst>
        </p:spPr>
        <p:txBody>
          <a:bodyPr wrap="square" lIns="33059" tIns="42976" rIns="33059" bIns="42976" rtlCol="0" anchor="ctr"/>
          <a:lstStyle/>
          <a:p>
            <a:pPr algn="ctr" fontAlgn="auto">
              <a:spcBef>
                <a:spcPts val="0"/>
              </a:spcBef>
              <a:spcAft>
                <a:spcPts val="0"/>
              </a:spcAft>
            </a:pPr>
            <a:endParaRPr lang="en-US" sz="1000" dirty="0" smtClean="0">
              <a:solidFill>
                <a:schemeClr val="bg1"/>
              </a:solidFill>
              <a:latin typeface="Arial"/>
              <a:cs typeface="Arial"/>
            </a:endParaRPr>
          </a:p>
        </p:txBody>
      </p:sp>
      <p:sp>
        <p:nvSpPr>
          <p:cNvPr id="2" name="Titre 1"/>
          <p:cNvSpPr>
            <a:spLocks noGrp="1"/>
          </p:cNvSpPr>
          <p:nvPr>
            <p:ph type="title" hasCustomPrompt="1"/>
            <p:custDataLst>
              <p:tags r:id="rId4"/>
            </p:custDataLst>
          </p:nvPr>
        </p:nvSpPr>
        <p:spPr>
          <a:xfrm>
            <a:off x="0" y="832190"/>
            <a:ext cx="9906000" cy="1143240"/>
          </a:xfrm>
          <a:prstGeom prst="rect">
            <a:avLst/>
          </a:prstGeom>
        </p:spPr>
        <p:txBody>
          <a:bodyPr lIns="330588" tIns="33059" rIns="33059" bIns="33059" anchor="ctr" anchorCtr="0"/>
          <a:lstStyle>
            <a:lvl1pPr algn="l">
              <a:defRPr>
                <a:solidFill>
                  <a:schemeClr val="tx1"/>
                </a:solidFill>
                <a:latin typeface="Arial" pitchFamily="34" charset="0"/>
                <a:cs typeface="Arial" pitchFamily="34" charset="0"/>
              </a:defRPr>
            </a:lvl1pPr>
          </a:lstStyle>
          <a:p>
            <a:pPr lvl="0"/>
            <a:r>
              <a:rPr lang="en-US" noProof="0" dirty="0" smtClean="0"/>
              <a:t>Click to edit Master text style</a:t>
            </a: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losing 1">
    <p:spTree>
      <p:nvGrpSpPr>
        <p:cNvPr id="1" name=""/>
        <p:cNvGrpSpPr/>
        <p:nvPr/>
      </p:nvGrpSpPr>
      <p:grpSpPr>
        <a:xfrm>
          <a:off x="0" y="0"/>
          <a:ext cx="0" cy="0"/>
          <a:chOff x="0" y="0"/>
          <a:chExt cx="0" cy="0"/>
        </a:xfrm>
      </p:grpSpPr>
      <p:graphicFrame>
        <p:nvGraphicFramePr>
          <p:cNvPr id="337" name="Object 336" hidden="1"/>
          <p:cNvGraphicFramePr>
            <a:graphicFrameLocks noChangeAspect="1"/>
          </p:cNvGraphicFramePr>
          <p:nvPr>
            <p:custDataLst>
              <p:tags r:id="rId2"/>
            </p:custDataLst>
          </p:nvPr>
        </p:nvGraphicFramePr>
        <p:xfrm>
          <a:off x="1" y="1"/>
          <a:ext cx="147061" cy="143985"/>
        </p:xfrm>
        <a:graphic>
          <a:graphicData uri="http://schemas.openxmlformats.org/presentationml/2006/ole">
            <mc:AlternateContent xmlns:mc="http://schemas.openxmlformats.org/markup-compatibility/2006">
              <mc:Choice xmlns:v="urn:schemas-microsoft-com:vml" Requires="v">
                <p:oleObj spid="_x0000_s199702" name="think-cell Slide" r:id="rId6" imgW="360" imgH="360" progId="">
                  <p:embed/>
                </p:oleObj>
              </mc:Choice>
              <mc:Fallback>
                <p:oleObj name="think-cell Slide" r:id="rId6" imgW="360" imgH="360" progId="">
                  <p:embed/>
                  <p:pic>
                    <p:nvPicPr>
                      <p:cNvPr id="0" name="Picture 2"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1"/>
                        <a:ext cx="147061" cy="1439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userDrawn="1">
            <p:custDataLst>
              <p:tags r:id="rId3"/>
            </p:custDataLst>
          </p:nvPr>
        </p:nvSpPr>
        <p:spPr>
          <a:xfrm>
            <a:off x="4904793" y="6410445"/>
            <a:ext cx="4382083" cy="251430"/>
          </a:xfrm>
          <a:prstGeom prst="rect">
            <a:avLst/>
          </a:prstGeom>
        </p:spPr>
        <p:txBody>
          <a:bodyPr wrap="square" lIns="33059" tIns="33059" rIns="0" bIns="33059" anchor="b" anchorCtr="0">
            <a:spAutoFit/>
          </a:bodyPr>
          <a:lstStyle/>
          <a:p>
            <a:pPr algn="r"/>
            <a:r>
              <a:rPr lang="en-US" sz="600" b="0" dirty="0">
                <a:solidFill>
                  <a:schemeClr val="bg1"/>
                </a:solidFill>
                <a:latin typeface="Arial" pitchFamily="34" charset="0"/>
                <a:cs typeface="Arial" pitchFamily="34" charset="0"/>
              </a:rPr>
              <a:t>The information contained in this presentation is </a:t>
            </a:r>
            <a:r>
              <a:rPr lang="en-US" sz="600" b="0" dirty="0" smtClean="0">
                <a:solidFill>
                  <a:schemeClr val="bg1"/>
                </a:solidFill>
                <a:latin typeface="Arial" pitchFamily="34" charset="0"/>
                <a:cs typeface="Arial" pitchFamily="34" charset="0"/>
              </a:rPr>
              <a:t>proprietary.</a:t>
            </a:r>
          </a:p>
          <a:p>
            <a:pPr marL="0" marR="0" indent="0" algn="r" defTabSz="957756" rtl="0" eaLnBrk="1" fontAlgn="auto" latinLnBrk="0" hangingPunct="1">
              <a:lnSpc>
                <a:spcPct val="100000"/>
              </a:lnSpc>
              <a:spcBef>
                <a:spcPts val="0"/>
              </a:spcBef>
              <a:spcAft>
                <a:spcPts val="0"/>
              </a:spcAft>
              <a:buClrTx/>
              <a:buSzTx/>
              <a:buFontTx/>
              <a:buNone/>
              <a:tabLst/>
              <a:defRPr/>
            </a:pPr>
            <a:r>
              <a:rPr lang="en-US" sz="600" b="0" dirty="0" smtClean="0">
                <a:solidFill>
                  <a:schemeClr val="bg1"/>
                </a:solidFill>
                <a:latin typeface="Arial" pitchFamily="34" charset="0"/>
                <a:cs typeface="Arial" pitchFamily="34" charset="0"/>
              </a:rPr>
              <a:t>© 2016 </a:t>
            </a:r>
            <a:r>
              <a:rPr lang="en-US" sz="600" b="0" dirty="0">
                <a:solidFill>
                  <a:schemeClr val="bg1"/>
                </a:solidFill>
                <a:latin typeface="Arial" pitchFamily="34" charset="0"/>
                <a:cs typeface="Arial" pitchFamily="34" charset="0"/>
              </a:rPr>
              <a:t>Capgemini. All rights </a:t>
            </a:r>
            <a:r>
              <a:rPr lang="en-US" sz="600" b="0" dirty="0" smtClean="0">
                <a:solidFill>
                  <a:schemeClr val="bg1"/>
                </a:solidFill>
                <a:latin typeface="Arial" pitchFamily="34" charset="0"/>
                <a:cs typeface="Arial" pitchFamily="34" charset="0"/>
              </a:rPr>
              <a:t>reserved. Rightshore</a:t>
            </a:r>
            <a:r>
              <a:rPr lang="en-US" sz="600" b="0" baseline="30000" dirty="0" smtClean="0">
                <a:solidFill>
                  <a:schemeClr val="bg1"/>
                </a:solidFill>
                <a:latin typeface="Arial" pitchFamily="34" charset="0"/>
                <a:cs typeface="Arial" pitchFamily="34" charset="0"/>
              </a:rPr>
              <a:t>®  </a:t>
            </a:r>
            <a:r>
              <a:rPr lang="en-US" sz="600" b="0" baseline="0" dirty="0" smtClean="0">
                <a:solidFill>
                  <a:schemeClr val="bg1"/>
                </a:solidFill>
                <a:latin typeface="Arial" pitchFamily="34" charset="0"/>
                <a:cs typeface="Arial" pitchFamily="34" charset="0"/>
              </a:rPr>
              <a:t>is a trademark belonging to Capgemini.</a:t>
            </a:r>
            <a:endParaRPr lang="en-US" sz="600" b="0" kern="0" noProof="1" smtClean="0">
              <a:solidFill>
                <a:schemeClr val="bg1"/>
              </a:solidFill>
              <a:latin typeface="Arial" pitchFamily="34" charset="0"/>
              <a:cs typeface="Arial" pitchFamily="34" charset="0"/>
            </a:endParaRPr>
          </a:p>
        </p:txBody>
      </p:sp>
      <p:sp>
        <p:nvSpPr>
          <p:cNvPr id="9" name="Rectangle 9"/>
          <p:cNvSpPr>
            <a:spLocks noChangeArrowheads="1"/>
          </p:cNvSpPr>
          <p:nvPr userDrawn="1">
            <p:custDataLst>
              <p:tags r:id="rId4"/>
            </p:custDataLst>
          </p:nvPr>
        </p:nvSpPr>
        <p:spPr bwMode="gray">
          <a:xfrm>
            <a:off x="1106088" y="3693226"/>
            <a:ext cx="4259840" cy="2015590"/>
          </a:xfrm>
          <a:custGeom>
            <a:avLst/>
            <a:gdLst>
              <a:gd name="connsiteX0" fmla="*/ 0 w 4423977"/>
              <a:gd name="connsiteY0" fmla="*/ 164137 h 2296914"/>
              <a:gd name="connsiteX1" fmla="*/ 48075 w 4423977"/>
              <a:gd name="connsiteY1" fmla="*/ 48075 h 2296914"/>
              <a:gd name="connsiteX2" fmla="*/ 164138 w 4423977"/>
              <a:gd name="connsiteY2" fmla="*/ 1 h 2296914"/>
              <a:gd name="connsiteX3" fmla="*/ 4259840 w 4423977"/>
              <a:gd name="connsiteY3" fmla="*/ 0 h 2296914"/>
              <a:gd name="connsiteX4" fmla="*/ 4375902 w 4423977"/>
              <a:gd name="connsiteY4" fmla="*/ 48075 h 2296914"/>
              <a:gd name="connsiteX5" fmla="*/ 4423976 w 4423977"/>
              <a:gd name="connsiteY5" fmla="*/ 164138 h 2296914"/>
              <a:gd name="connsiteX6" fmla="*/ 4423977 w 4423977"/>
              <a:gd name="connsiteY6" fmla="*/ 2132777 h 2296914"/>
              <a:gd name="connsiteX7" fmla="*/ 4375902 w 4423977"/>
              <a:gd name="connsiteY7" fmla="*/ 2248839 h 2296914"/>
              <a:gd name="connsiteX8" fmla="*/ 4259840 w 4423977"/>
              <a:gd name="connsiteY8" fmla="*/ 2296914 h 2296914"/>
              <a:gd name="connsiteX9" fmla="*/ 164137 w 4423977"/>
              <a:gd name="connsiteY9" fmla="*/ 2296914 h 2296914"/>
              <a:gd name="connsiteX10" fmla="*/ 48075 w 4423977"/>
              <a:gd name="connsiteY10" fmla="*/ 2248839 h 2296914"/>
              <a:gd name="connsiteX11" fmla="*/ 0 w 4423977"/>
              <a:gd name="connsiteY11" fmla="*/ 2132777 h 2296914"/>
              <a:gd name="connsiteX12" fmla="*/ 0 w 4423977"/>
              <a:gd name="connsiteY12" fmla="*/ 164137 h 2296914"/>
              <a:gd name="connsiteX0" fmla="*/ 0 w 4969813"/>
              <a:gd name="connsiteY0" fmla="*/ 164137 h 2488240"/>
              <a:gd name="connsiteX1" fmla="*/ 48075 w 4969813"/>
              <a:gd name="connsiteY1" fmla="*/ 48075 h 2488240"/>
              <a:gd name="connsiteX2" fmla="*/ 164138 w 4969813"/>
              <a:gd name="connsiteY2" fmla="*/ 1 h 2488240"/>
              <a:gd name="connsiteX3" fmla="*/ 4259840 w 4969813"/>
              <a:gd name="connsiteY3" fmla="*/ 0 h 2488240"/>
              <a:gd name="connsiteX4" fmla="*/ 4375902 w 4969813"/>
              <a:gd name="connsiteY4" fmla="*/ 48075 h 2488240"/>
              <a:gd name="connsiteX5" fmla="*/ 4423976 w 4969813"/>
              <a:gd name="connsiteY5" fmla="*/ 164138 h 2488240"/>
              <a:gd name="connsiteX6" fmla="*/ 4423977 w 4969813"/>
              <a:gd name="connsiteY6" fmla="*/ 2132777 h 2488240"/>
              <a:gd name="connsiteX7" fmla="*/ 4259840 w 4969813"/>
              <a:gd name="connsiteY7" fmla="*/ 2296914 h 2488240"/>
              <a:gd name="connsiteX8" fmla="*/ 164137 w 4969813"/>
              <a:gd name="connsiteY8" fmla="*/ 2296914 h 2488240"/>
              <a:gd name="connsiteX9" fmla="*/ 48075 w 4969813"/>
              <a:gd name="connsiteY9" fmla="*/ 2248839 h 2488240"/>
              <a:gd name="connsiteX10" fmla="*/ 0 w 4969813"/>
              <a:gd name="connsiteY10" fmla="*/ 2132777 h 2488240"/>
              <a:gd name="connsiteX11" fmla="*/ 0 w 4969813"/>
              <a:gd name="connsiteY11" fmla="*/ 164137 h 2488240"/>
              <a:gd name="connsiteX0" fmla="*/ 0 w 4969813"/>
              <a:gd name="connsiteY0" fmla="*/ 164137 h 2296914"/>
              <a:gd name="connsiteX1" fmla="*/ 48075 w 4969813"/>
              <a:gd name="connsiteY1" fmla="*/ 48075 h 2296914"/>
              <a:gd name="connsiteX2" fmla="*/ 164138 w 4969813"/>
              <a:gd name="connsiteY2" fmla="*/ 1 h 2296914"/>
              <a:gd name="connsiteX3" fmla="*/ 4259840 w 4969813"/>
              <a:gd name="connsiteY3" fmla="*/ 0 h 2296914"/>
              <a:gd name="connsiteX4" fmla="*/ 4375902 w 4969813"/>
              <a:gd name="connsiteY4" fmla="*/ 48075 h 2296914"/>
              <a:gd name="connsiteX5" fmla="*/ 4423976 w 4969813"/>
              <a:gd name="connsiteY5" fmla="*/ 164138 h 2296914"/>
              <a:gd name="connsiteX6" fmla="*/ 4259840 w 4969813"/>
              <a:gd name="connsiteY6" fmla="*/ 2296914 h 2296914"/>
              <a:gd name="connsiteX7" fmla="*/ 164137 w 4969813"/>
              <a:gd name="connsiteY7" fmla="*/ 2296914 h 2296914"/>
              <a:gd name="connsiteX8" fmla="*/ 48075 w 4969813"/>
              <a:gd name="connsiteY8" fmla="*/ 2248839 h 2296914"/>
              <a:gd name="connsiteX9" fmla="*/ 0 w 4969813"/>
              <a:gd name="connsiteY9" fmla="*/ 2132777 h 2296914"/>
              <a:gd name="connsiteX10" fmla="*/ 0 w 4969813"/>
              <a:gd name="connsiteY10" fmla="*/ 164137 h 2296914"/>
              <a:gd name="connsiteX0" fmla="*/ 0 w 4961801"/>
              <a:gd name="connsiteY0" fmla="*/ 498881 h 2631658"/>
              <a:gd name="connsiteX1" fmla="*/ 48075 w 4961801"/>
              <a:gd name="connsiteY1" fmla="*/ 382819 h 2631658"/>
              <a:gd name="connsiteX2" fmla="*/ 164138 w 4961801"/>
              <a:gd name="connsiteY2" fmla="*/ 334745 h 2631658"/>
              <a:gd name="connsiteX3" fmla="*/ 4259840 w 4961801"/>
              <a:gd name="connsiteY3" fmla="*/ 334744 h 2631658"/>
              <a:gd name="connsiteX4" fmla="*/ 4375902 w 4961801"/>
              <a:gd name="connsiteY4" fmla="*/ 382819 h 2631658"/>
              <a:gd name="connsiteX5" fmla="*/ 4259840 w 4961801"/>
              <a:gd name="connsiteY5" fmla="*/ 2631658 h 2631658"/>
              <a:gd name="connsiteX6" fmla="*/ 164137 w 4961801"/>
              <a:gd name="connsiteY6" fmla="*/ 2631658 h 2631658"/>
              <a:gd name="connsiteX7" fmla="*/ 48075 w 4961801"/>
              <a:gd name="connsiteY7" fmla="*/ 2583583 h 2631658"/>
              <a:gd name="connsiteX8" fmla="*/ 0 w 4961801"/>
              <a:gd name="connsiteY8" fmla="*/ 2467521 h 2631658"/>
              <a:gd name="connsiteX9" fmla="*/ 0 w 4961801"/>
              <a:gd name="connsiteY9" fmla="*/ 498881 h 2631658"/>
              <a:gd name="connsiteX0" fmla="*/ 0 w 4942457"/>
              <a:gd name="connsiteY0" fmla="*/ 164137 h 2296914"/>
              <a:gd name="connsiteX1" fmla="*/ 48075 w 4942457"/>
              <a:gd name="connsiteY1" fmla="*/ 48075 h 2296914"/>
              <a:gd name="connsiteX2" fmla="*/ 164138 w 4942457"/>
              <a:gd name="connsiteY2" fmla="*/ 1 h 2296914"/>
              <a:gd name="connsiteX3" fmla="*/ 4259840 w 4942457"/>
              <a:gd name="connsiteY3" fmla="*/ 0 h 2296914"/>
              <a:gd name="connsiteX4" fmla="*/ 4259840 w 4942457"/>
              <a:gd name="connsiteY4" fmla="*/ 2296914 h 2296914"/>
              <a:gd name="connsiteX5" fmla="*/ 164137 w 4942457"/>
              <a:gd name="connsiteY5" fmla="*/ 2296914 h 2296914"/>
              <a:gd name="connsiteX6" fmla="*/ 48075 w 4942457"/>
              <a:gd name="connsiteY6" fmla="*/ 2248839 h 2296914"/>
              <a:gd name="connsiteX7" fmla="*/ 0 w 4942457"/>
              <a:gd name="connsiteY7" fmla="*/ 2132777 h 2296914"/>
              <a:gd name="connsiteX8" fmla="*/ 0 w 4942457"/>
              <a:gd name="connsiteY8" fmla="*/ 164137 h 2296914"/>
              <a:gd name="connsiteX0" fmla="*/ 4259840 w 4942457"/>
              <a:gd name="connsiteY0" fmla="*/ 0 h 2296914"/>
              <a:gd name="connsiteX1" fmla="*/ 4259840 w 4942457"/>
              <a:gd name="connsiteY1" fmla="*/ 2296914 h 2296914"/>
              <a:gd name="connsiteX2" fmla="*/ 164137 w 4942457"/>
              <a:gd name="connsiteY2" fmla="*/ 2296914 h 2296914"/>
              <a:gd name="connsiteX3" fmla="*/ 48075 w 4942457"/>
              <a:gd name="connsiteY3" fmla="*/ 2248839 h 2296914"/>
              <a:gd name="connsiteX4" fmla="*/ 0 w 4942457"/>
              <a:gd name="connsiteY4" fmla="*/ 2132777 h 2296914"/>
              <a:gd name="connsiteX5" fmla="*/ 0 w 4942457"/>
              <a:gd name="connsiteY5" fmla="*/ 164137 h 2296914"/>
              <a:gd name="connsiteX6" fmla="*/ 48075 w 4942457"/>
              <a:gd name="connsiteY6" fmla="*/ 48075 h 2296914"/>
              <a:gd name="connsiteX7" fmla="*/ 164138 w 4942457"/>
              <a:gd name="connsiteY7" fmla="*/ 1 h 2296914"/>
              <a:gd name="connsiteX8" fmla="*/ 4351280 w 4942457"/>
              <a:gd name="connsiteY8" fmla="*/ 91440 h 2296914"/>
              <a:gd name="connsiteX0" fmla="*/ 4259840 w 4351280"/>
              <a:gd name="connsiteY0" fmla="*/ 2296914 h 2296914"/>
              <a:gd name="connsiteX1" fmla="*/ 164137 w 4351280"/>
              <a:gd name="connsiteY1" fmla="*/ 2296914 h 2296914"/>
              <a:gd name="connsiteX2" fmla="*/ 48075 w 4351280"/>
              <a:gd name="connsiteY2" fmla="*/ 2248839 h 2296914"/>
              <a:gd name="connsiteX3" fmla="*/ 0 w 4351280"/>
              <a:gd name="connsiteY3" fmla="*/ 2132777 h 2296914"/>
              <a:gd name="connsiteX4" fmla="*/ 0 w 4351280"/>
              <a:gd name="connsiteY4" fmla="*/ 164137 h 2296914"/>
              <a:gd name="connsiteX5" fmla="*/ 48075 w 4351280"/>
              <a:gd name="connsiteY5" fmla="*/ 48075 h 2296914"/>
              <a:gd name="connsiteX6" fmla="*/ 164138 w 4351280"/>
              <a:gd name="connsiteY6" fmla="*/ 1 h 2296914"/>
              <a:gd name="connsiteX7" fmla="*/ 4351280 w 4351280"/>
              <a:gd name="connsiteY7" fmla="*/ 91440 h 2296914"/>
              <a:gd name="connsiteX0" fmla="*/ 4259840 w 4330731"/>
              <a:gd name="connsiteY0" fmla="*/ 2297942 h 2297942"/>
              <a:gd name="connsiteX1" fmla="*/ 164137 w 4330731"/>
              <a:gd name="connsiteY1" fmla="*/ 2297942 h 2297942"/>
              <a:gd name="connsiteX2" fmla="*/ 48075 w 4330731"/>
              <a:gd name="connsiteY2" fmla="*/ 2249867 h 2297942"/>
              <a:gd name="connsiteX3" fmla="*/ 0 w 4330731"/>
              <a:gd name="connsiteY3" fmla="*/ 2133805 h 2297942"/>
              <a:gd name="connsiteX4" fmla="*/ 0 w 4330731"/>
              <a:gd name="connsiteY4" fmla="*/ 165165 h 2297942"/>
              <a:gd name="connsiteX5" fmla="*/ 48075 w 4330731"/>
              <a:gd name="connsiteY5" fmla="*/ 49103 h 2297942"/>
              <a:gd name="connsiteX6" fmla="*/ 164138 w 4330731"/>
              <a:gd name="connsiteY6" fmla="*/ 1029 h 2297942"/>
              <a:gd name="connsiteX7" fmla="*/ 4330731 w 4330731"/>
              <a:gd name="connsiteY7" fmla="*/ 0 h 2297942"/>
              <a:gd name="connsiteX0" fmla="*/ 4259840 w 4259840"/>
              <a:gd name="connsiteY0" fmla="*/ 2296914 h 2296914"/>
              <a:gd name="connsiteX1" fmla="*/ 164137 w 4259840"/>
              <a:gd name="connsiteY1" fmla="*/ 2296914 h 2296914"/>
              <a:gd name="connsiteX2" fmla="*/ 48075 w 4259840"/>
              <a:gd name="connsiteY2" fmla="*/ 2248839 h 2296914"/>
              <a:gd name="connsiteX3" fmla="*/ 0 w 4259840"/>
              <a:gd name="connsiteY3" fmla="*/ 2132777 h 2296914"/>
              <a:gd name="connsiteX4" fmla="*/ 0 w 4259840"/>
              <a:gd name="connsiteY4" fmla="*/ 164137 h 2296914"/>
              <a:gd name="connsiteX5" fmla="*/ 48075 w 4259840"/>
              <a:gd name="connsiteY5" fmla="*/ 48075 h 2296914"/>
              <a:gd name="connsiteX6" fmla="*/ 164138 w 4259840"/>
              <a:gd name="connsiteY6" fmla="*/ 1 h 2296914"/>
              <a:gd name="connsiteX0" fmla="*/ 4259840 w 4259840"/>
              <a:gd name="connsiteY0" fmla="*/ 2248839 h 2248839"/>
              <a:gd name="connsiteX1" fmla="*/ 164137 w 4259840"/>
              <a:gd name="connsiteY1" fmla="*/ 2248839 h 2248839"/>
              <a:gd name="connsiteX2" fmla="*/ 48075 w 4259840"/>
              <a:gd name="connsiteY2" fmla="*/ 2200764 h 2248839"/>
              <a:gd name="connsiteX3" fmla="*/ 0 w 4259840"/>
              <a:gd name="connsiteY3" fmla="*/ 2084702 h 2248839"/>
              <a:gd name="connsiteX4" fmla="*/ 0 w 4259840"/>
              <a:gd name="connsiteY4" fmla="*/ 116062 h 2248839"/>
              <a:gd name="connsiteX5" fmla="*/ 48075 w 4259840"/>
              <a:gd name="connsiteY5" fmla="*/ 0 h 2248839"/>
              <a:gd name="connsiteX0" fmla="*/ 4259840 w 4259840"/>
              <a:gd name="connsiteY0" fmla="*/ 2132777 h 2132777"/>
              <a:gd name="connsiteX1" fmla="*/ 164137 w 4259840"/>
              <a:gd name="connsiteY1" fmla="*/ 2132777 h 2132777"/>
              <a:gd name="connsiteX2" fmla="*/ 48075 w 4259840"/>
              <a:gd name="connsiteY2" fmla="*/ 2084702 h 2132777"/>
              <a:gd name="connsiteX3" fmla="*/ 0 w 4259840"/>
              <a:gd name="connsiteY3" fmla="*/ 1968640 h 2132777"/>
              <a:gd name="connsiteX4" fmla="*/ 0 w 4259840"/>
              <a:gd name="connsiteY4" fmla="*/ 0 h 2132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9840" h="2132777">
                <a:moveTo>
                  <a:pt x="4259840" y="2132777"/>
                </a:moveTo>
                <a:lnTo>
                  <a:pt x="164137" y="2132777"/>
                </a:lnTo>
                <a:cubicBezTo>
                  <a:pt x="120605" y="2132777"/>
                  <a:pt x="78856" y="2115484"/>
                  <a:pt x="48075" y="2084702"/>
                </a:cubicBezTo>
                <a:cubicBezTo>
                  <a:pt x="17293" y="2053920"/>
                  <a:pt x="0" y="2012171"/>
                  <a:pt x="0" y="1968640"/>
                </a:cubicBezTo>
                <a:lnTo>
                  <a:pt x="0" y="0"/>
                </a:lnTo>
              </a:path>
            </a:pathLst>
          </a:custGeom>
          <a:noFill/>
          <a:ln w="19050" cap="flat" cmpd="sng" algn="ctr">
            <a:gradFill flip="none" rotWithShape="1">
              <a:gsLst>
                <a:gs pos="0">
                  <a:schemeClr val="accent5"/>
                </a:gs>
                <a:gs pos="100000">
                  <a:schemeClr val="accent5">
                    <a:lumMod val="20000"/>
                    <a:lumOff val="80000"/>
                  </a:schemeClr>
                </a:gs>
              </a:gsLst>
              <a:lin ang="240000" scaled="0"/>
              <a:tileRect/>
            </a:gradFill>
            <a:prstDash val="solid"/>
            <a:round/>
          </a:ln>
          <a:effectLst/>
        </p:spPr>
        <p:txBody>
          <a:bodyPr wrap="square" lIns="360000" tIns="50951" rIns="216000" bIns="144000" rtlCol="0" anchor="b"/>
          <a:lstStyle/>
          <a:p>
            <a:pPr marL="0" marR="0" indent="0" algn="just" defTabSz="1042966"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latin typeface="Arial"/>
                <a:cs typeface="Arial"/>
              </a:rPr>
              <a:t>About Capgemini</a:t>
            </a:r>
            <a:endParaRPr lang="en-US" sz="1000" dirty="0" smtClean="0">
              <a:solidFill>
                <a:schemeClr val="bg1"/>
              </a:solidFill>
              <a:latin typeface="Arial" pitchFamily="34" charset="0"/>
              <a:cs typeface="Arial" pitchFamily="34" charset="0"/>
            </a:endParaRPr>
          </a:p>
          <a:p>
            <a:pPr marL="0" indent="0" algn="just"/>
            <a:endParaRPr lang="en-US" sz="1000" dirty="0" smtClean="0">
              <a:solidFill>
                <a:schemeClr val="bg1"/>
              </a:solidFill>
              <a:latin typeface="Arial" pitchFamily="34" charset="0"/>
              <a:cs typeface="Arial" pitchFamily="34" charset="0"/>
            </a:endParaRPr>
          </a:p>
          <a:p>
            <a:r>
              <a:rPr lang="en-US" sz="1000" kern="1200" dirty="0" smtClean="0">
                <a:solidFill>
                  <a:schemeClr val="bg1"/>
                </a:solidFill>
                <a:latin typeface="+mn-lt"/>
                <a:ea typeface="+mn-ea"/>
                <a:cs typeface="+mn-cs"/>
              </a:rPr>
              <a:t>With more than 180,000 people in over 40 countries, Capgemini is one of the world's foremost providers of consulting, technology and outsourcing services. The Group reported 2015 global revenues of EUR 11.9 billion. </a:t>
            </a:r>
          </a:p>
          <a:p>
            <a:endParaRPr lang="en-US" sz="1000" kern="1200" dirty="0" smtClean="0">
              <a:solidFill>
                <a:schemeClr val="bg1"/>
              </a:solidFill>
              <a:latin typeface="+mn-lt"/>
              <a:ea typeface="+mn-ea"/>
              <a:cs typeface="+mn-cs"/>
            </a:endParaRPr>
          </a:p>
          <a:p>
            <a:r>
              <a:rPr lang="en-US" sz="1000" kern="1200" dirty="0" smtClean="0">
                <a:solidFill>
                  <a:schemeClr val="bg1"/>
                </a:solidFill>
                <a:latin typeface="+mn-lt"/>
                <a:ea typeface="+mn-ea"/>
                <a:cs typeface="+mn-cs"/>
              </a:rPr>
              <a:t>Together with its clients, Capgemini creates and delivers business, technology and digital solutions that fit their needs, enabling them to achieve innovation and competitiveness. A deeply multicultural organization, Capgemini has developed its own way of working, the Collaborative Business </a:t>
            </a:r>
            <a:r>
              <a:rPr lang="en-US" sz="1000" kern="1200" dirty="0" err="1" smtClean="0">
                <a:solidFill>
                  <a:schemeClr val="bg1"/>
                </a:solidFill>
                <a:latin typeface="+mn-lt"/>
                <a:ea typeface="+mn-ea"/>
                <a:cs typeface="+mn-cs"/>
              </a:rPr>
              <a:t>Experience</a:t>
            </a:r>
            <a:r>
              <a:rPr lang="en-US" sz="1000" kern="1200" baseline="30000" dirty="0" err="1" smtClean="0">
                <a:solidFill>
                  <a:schemeClr val="bg1"/>
                </a:solidFill>
                <a:latin typeface="+mn-lt"/>
                <a:ea typeface="+mn-ea"/>
                <a:cs typeface="+mn-cs"/>
              </a:rPr>
              <a:t>TM</a:t>
            </a:r>
            <a:r>
              <a:rPr lang="en-US" sz="1000" kern="1200" dirty="0" smtClean="0">
                <a:solidFill>
                  <a:schemeClr val="bg1"/>
                </a:solidFill>
                <a:latin typeface="+mn-lt"/>
                <a:ea typeface="+mn-ea"/>
                <a:cs typeface="+mn-cs"/>
              </a:rPr>
              <a:t>, and draws on </a:t>
            </a:r>
            <a:r>
              <a:rPr lang="en-US" sz="1000" kern="1200" dirty="0" err="1" smtClean="0">
                <a:solidFill>
                  <a:schemeClr val="bg1"/>
                </a:solidFill>
                <a:latin typeface="+mn-lt"/>
                <a:ea typeface="+mn-ea"/>
                <a:cs typeface="+mn-cs"/>
              </a:rPr>
              <a:t>Rightshore</a:t>
            </a:r>
            <a:r>
              <a:rPr lang="en-US" sz="1000" b="1" kern="1200" baseline="30000" dirty="0" smtClean="0">
                <a:solidFill>
                  <a:schemeClr val="bg1"/>
                </a:solidFill>
                <a:latin typeface="+mn-lt"/>
                <a:ea typeface="+mn-ea"/>
                <a:cs typeface="+mn-cs"/>
              </a:rPr>
              <a:t>®</a:t>
            </a:r>
            <a:r>
              <a:rPr lang="en-US" sz="1000" kern="1200" dirty="0" smtClean="0">
                <a:solidFill>
                  <a:schemeClr val="bg1"/>
                </a:solidFill>
                <a:latin typeface="+mn-lt"/>
                <a:ea typeface="+mn-ea"/>
                <a:cs typeface="+mn-cs"/>
              </a:rPr>
              <a:t>, its worldwide delivery model.</a:t>
            </a:r>
            <a:endParaRPr lang="fr-FR" sz="1000" kern="1200" dirty="0" smtClean="0">
              <a:solidFill>
                <a:schemeClr val="bg1"/>
              </a:solidFill>
              <a:latin typeface="+mn-lt"/>
              <a:ea typeface="+mn-ea"/>
              <a:cs typeface="+mn-cs"/>
            </a:endParaRPr>
          </a:p>
          <a:p>
            <a:pPr algn="just"/>
            <a:endParaRPr lang="fr-FR" sz="1000" kern="1200" dirty="0" smtClean="0">
              <a:solidFill>
                <a:schemeClr val="bg1"/>
              </a:solidFill>
              <a:latin typeface="+mn-lt"/>
              <a:ea typeface="+mn-ea"/>
              <a:cs typeface="+mn-cs"/>
            </a:endParaRPr>
          </a:p>
        </p:txBody>
      </p:sp>
      <p:pic>
        <p:nvPicPr>
          <p:cNvPr id="10" name="Image 9" descr="ppt_Label_CBE.png"/>
          <p:cNvPicPr>
            <a:picLocks noChangeAspect="1"/>
          </p:cNvPicPr>
          <p:nvPr userDrawn="1"/>
        </p:nvPicPr>
        <p:blipFill>
          <a:blip r:embed="rId8" cstate="email"/>
          <a:stretch>
            <a:fillRect/>
          </a:stretch>
        </p:blipFill>
        <p:spPr>
          <a:xfrm>
            <a:off x="814448" y="3458687"/>
            <a:ext cx="576000" cy="576000"/>
          </a:xfrm>
          <a:prstGeom prst="rect">
            <a:avLst/>
          </a:prstGeom>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losing 1">
    <p:spTree>
      <p:nvGrpSpPr>
        <p:cNvPr id="1" name=""/>
        <p:cNvGrpSpPr/>
        <p:nvPr/>
      </p:nvGrpSpPr>
      <p:grpSpPr>
        <a:xfrm>
          <a:off x="0" y="0"/>
          <a:ext cx="0" cy="0"/>
          <a:chOff x="0" y="0"/>
          <a:chExt cx="0" cy="0"/>
        </a:xfrm>
      </p:grpSpPr>
      <p:graphicFrame>
        <p:nvGraphicFramePr>
          <p:cNvPr id="337" name="Object 336" hidden="1"/>
          <p:cNvGraphicFramePr>
            <a:graphicFrameLocks noChangeAspect="1"/>
          </p:cNvGraphicFramePr>
          <p:nvPr>
            <p:custDataLst>
              <p:tags r:id="rId2"/>
            </p:custDataLst>
          </p:nvPr>
        </p:nvGraphicFramePr>
        <p:xfrm>
          <a:off x="1" y="1"/>
          <a:ext cx="147061" cy="143985"/>
        </p:xfrm>
        <a:graphic>
          <a:graphicData uri="http://schemas.openxmlformats.org/presentationml/2006/ole">
            <mc:AlternateContent xmlns:mc="http://schemas.openxmlformats.org/markup-compatibility/2006">
              <mc:Choice xmlns:v="urn:schemas-microsoft-com:vml" Requires="v">
                <p:oleObj spid="_x0000_s202767" name="think-cell Slide" r:id="rId5" imgW="360" imgH="360" progId="">
                  <p:embed/>
                </p:oleObj>
              </mc:Choice>
              <mc:Fallback>
                <p:oleObj name="think-cell Slide" r:id="rId5"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1"/>
                        <a:ext cx="147061" cy="1439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userDrawn="1">
            <p:custDataLst>
              <p:tags r:id="rId3"/>
            </p:custDataLst>
          </p:nvPr>
        </p:nvSpPr>
        <p:spPr>
          <a:xfrm>
            <a:off x="4904793" y="6410445"/>
            <a:ext cx="4382083" cy="251430"/>
          </a:xfrm>
          <a:prstGeom prst="rect">
            <a:avLst/>
          </a:prstGeom>
        </p:spPr>
        <p:txBody>
          <a:bodyPr wrap="square" lIns="33059" tIns="33059" rIns="0" bIns="33059" anchor="b" anchorCtr="0">
            <a:spAutoFit/>
          </a:bodyPr>
          <a:lstStyle/>
          <a:p>
            <a:pPr algn="r"/>
            <a:r>
              <a:rPr lang="en-US" sz="600" b="0" dirty="0">
                <a:solidFill>
                  <a:schemeClr val="bg1"/>
                </a:solidFill>
                <a:latin typeface="Arial" pitchFamily="34" charset="0"/>
                <a:cs typeface="Arial" pitchFamily="34" charset="0"/>
              </a:rPr>
              <a:t>The information contained in this presentation is </a:t>
            </a:r>
            <a:r>
              <a:rPr lang="en-US" sz="600" b="0" dirty="0" smtClean="0">
                <a:solidFill>
                  <a:schemeClr val="bg1"/>
                </a:solidFill>
                <a:latin typeface="Arial" pitchFamily="34" charset="0"/>
                <a:cs typeface="Arial" pitchFamily="34" charset="0"/>
              </a:rPr>
              <a:t>proprietary.</a:t>
            </a:r>
          </a:p>
          <a:p>
            <a:pPr marL="0" marR="0" indent="0" algn="r" defTabSz="957756" rtl="0" eaLnBrk="1" fontAlgn="auto" latinLnBrk="0" hangingPunct="1">
              <a:lnSpc>
                <a:spcPct val="100000"/>
              </a:lnSpc>
              <a:spcBef>
                <a:spcPts val="0"/>
              </a:spcBef>
              <a:spcAft>
                <a:spcPts val="0"/>
              </a:spcAft>
              <a:buClrTx/>
              <a:buSzTx/>
              <a:buFontTx/>
              <a:buNone/>
              <a:tabLst/>
              <a:defRPr/>
            </a:pPr>
            <a:r>
              <a:rPr lang="en-US" sz="600" b="0" dirty="0" smtClean="0">
                <a:solidFill>
                  <a:schemeClr val="bg1"/>
                </a:solidFill>
                <a:latin typeface="Arial" pitchFamily="34" charset="0"/>
                <a:cs typeface="Arial" pitchFamily="34" charset="0"/>
              </a:rPr>
              <a:t>© 2016 </a:t>
            </a:r>
            <a:r>
              <a:rPr lang="en-US" sz="600" b="0" dirty="0">
                <a:solidFill>
                  <a:schemeClr val="bg1"/>
                </a:solidFill>
                <a:latin typeface="Arial" pitchFamily="34" charset="0"/>
                <a:cs typeface="Arial" pitchFamily="34" charset="0"/>
              </a:rPr>
              <a:t>Capgemini. All rights </a:t>
            </a:r>
            <a:r>
              <a:rPr lang="en-US" sz="600" b="0" dirty="0" smtClean="0">
                <a:solidFill>
                  <a:schemeClr val="bg1"/>
                </a:solidFill>
                <a:latin typeface="Arial" pitchFamily="34" charset="0"/>
                <a:cs typeface="Arial" pitchFamily="34" charset="0"/>
              </a:rPr>
              <a:t>reserved. Rightshore</a:t>
            </a:r>
            <a:r>
              <a:rPr lang="en-US" sz="600" b="0" baseline="30000" dirty="0" smtClean="0">
                <a:solidFill>
                  <a:schemeClr val="bg1"/>
                </a:solidFill>
                <a:latin typeface="Arial" pitchFamily="34" charset="0"/>
                <a:cs typeface="Arial" pitchFamily="34" charset="0"/>
              </a:rPr>
              <a:t>®  </a:t>
            </a:r>
            <a:r>
              <a:rPr lang="en-US" sz="600" b="0" baseline="0" dirty="0" smtClean="0">
                <a:solidFill>
                  <a:schemeClr val="bg1"/>
                </a:solidFill>
                <a:latin typeface="Arial" pitchFamily="34" charset="0"/>
                <a:cs typeface="Arial" pitchFamily="34" charset="0"/>
              </a:rPr>
              <a:t>is a trademark belonging to Capgemini.</a:t>
            </a:r>
            <a:endParaRPr lang="en-US" sz="600" b="0" kern="0" noProof="1" smtClean="0">
              <a:solidFill>
                <a:schemeClr val="bg1"/>
              </a:solidFill>
              <a:latin typeface="Arial" pitchFamily="34" charset="0"/>
              <a:cs typeface="Arial" pitchFamily="34" charset="0"/>
            </a:endParaRPr>
          </a:p>
        </p:txBody>
      </p:sp>
      <p:pic>
        <p:nvPicPr>
          <p:cNvPr id="6" name="Image 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509347" y="493362"/>
            <a:ext cx="1269230" cy="1557337"/>
          </a:xfrm>
          <a:prstGeom prst="rect">
            <a:avLst/>
          </a:prstGeom>
        </p:spPr>
      </p:pic>
    </p:spTree>
    <p:extLst>
      <p:ext uri="{BB962C8B-B14F-4D97-AF65-F5344CB8AC3E}">
        <p14:creationId xmlns:p14="http://schemas.microsoft.com/office/powerpoint/2010/main" val="35251196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able of Conten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88438" name="think-cell Slide" r:id="rId5" imgW="360" imgH="360" progId="">
                  <p:embed/>
                </p:oleObj>
              </mc:Choice>
              <mc:Fallback>
                <p:oleObj name="think-cell Slide" r:id="rId5" imgW="360" imgH="360" progId="">
                  <p:embed/>
                  <p:pic>
                    <p:nvPicPr>
                      <p:cNvPr id="0"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Freeform 7"/>
          <p:cNvSpPr>
            <a:spLocks/>
          </p:cNvSpPr>
          <p:nvPr userDrawn="1"/>
        </p:nvSpPr>
        <p:spPr bwMode="auto">
          <a:xfrm flipH="1">
            <a:off x="0" y="0"/>
            <a:ext cx="3981400" cy="6858000"/>
          </a:xfrm>
          <a:custGeom>
            <a:avLst/>
            <a:gdLst>
              <a:gd name="connsiteX0" fmla="*/ 2443 w 38019"/>
              <a:gd name="connsiteY0" fmla="*/ 0 h 10000"/>
              <a:gd name="connsiteX1" fmla="*/ 2443 w 38019"/>
              <a:gd name="connsiteY1" fmla="*/ 1594 h 10000"/>
              <a:gd name="connsiteX2" fmla="*/ 1145 w 38019"/>
              <a:gd name="connsiteY2" fmla="*/ 2750 h 10000"/>
              <a:gd name="connsiteX3" fmla="*/ 0 w 38019"/>
              <a:gd name="connsiteY3" fmla="*/ 3031 h 10000"/>
              <a:gd name="connsiteX4" fmla="*/ 420 w 38019"/>
              <a:gd name="connsiteY4" fmla="*/ 3124 h 10000"/>
              <a:gd name="connsiteX5" fmla="*/ 2443 w 38019"/>
              <a:gd name="connsiteY5" fmla="*/ 4538 h 10000"/>
              <a:gd name="connsiteX6" fmla="*/ 2443 w 38019"/>
              <a:gd name="connsiteY6" fmla="*/ 10000 h 10000"/>
              <a:gd name="connsiteX7" fmla="*/ 10000 w 38019"/>
              <a:gd name="connsiteY7" fmla="*/ 10000 h 10000"/>
              <a:gd name="connsiteX8" fmla="*/ 38019 w 38019"/>
              <a:gd name="connsiteY8" fmla="*/ 0 h 10000"/>
              <a:gd name="connsiteX9" fmla="*/ 2443 w 38019"/>
              <a:gd name="connsiteY9" fmla="*/ 0 h 10000"/>
              <a:gd name="connsiteX0" fmla="*/ 2443 w 38019"/>
              <a:gd name="connsiteY0" fmla="*/ 0 h 10000"/>
              <a:gd name="connsiteX1" fmla="*/ 2443 w 38019"/>
              <a:gd name="connsiteY1" fmla="*/ 1594 h 10000"/>
              <a:gd name="connsiteX2" fmla="*/ 1145 w 38019"/>
              <a:gd name="connsiteY2" fmla="*/ 2750 h 10000"/>
              <a:gd name="connsiteX3" fmla="*/ 0 w 38019"/>
              <a:gd name="connsiteY3" fmla="*/ 3031 h 10000"/>
              <a:gd name="connsiteX4" fmla="*/ 420 w 38019"/>
              <a:gd name="connsiteY4" fmla="*/ 3124 h 10000"/>
              <a:gd name="connsiteX5" fmla="*/ 2443 w 38019"/>
              <a:gd name="connsiteY5" fmla="*/ 4538 h 10000"/>
              <a:gd name="connsiteX6" fmla="*/ 2443 w 38019"/>
              <a:gd name="connsiteY6" fmla="*/ 10000 h 10000"/>
              <a:gd name="connsiteX7" fmla="*/ 38019 w 38019"/>
              <a:gd name="connsiteY7" fmla="*/ 9997 h 10000"/>
              <a:gd name="connsiteX8" fmla="*/ 38019 w 38019"/>
              <a:gd name="connsiteY8" fmla="*/ 0 h 10000"/>
              <a:gd name="connsiteX9" fmla="*/ 2443 w 38019"/>
              <a:gd name="connsiteY9" fmla="*/ 0 h 10000"/>
              <a:gd name="connsiteX0" fmla="*/ 2443 w 38019"/>
              <a:gd name="connsiteY0" fmla="*/ 14 h 10014"/>
              <a:gd name="connsiteX1" fmla="*/ 2443 w 38019"/>
              <a:gd name="connsiteY1" fmla="*/ 1608 h 10014"/>
              <a:gd name="connsiteX2" fmla="*/ 1145 w 38019"/>
              <a:gd name="connsiteY2" fmla="*/ 2764 h 10014"/>
              <a:gd name="connsiteX3" fmla="*/ 0 w 38019"/>
              <a:gd name="connsiteY3" fmla="*/ 3045 h 10014"/>
              <a:gd name="connsiteX4" fmla="*/ 420 w 38019"/>
              <a:gd name="connsiteY4" fmla="*/ 3138 h 10014"/>
              <a:gd name="connsiteX5" fmla="*/ 2443 w 38019"/>
              <a:gd name="connsiteY5" fmla="*/ 4552 h 10014"/>
              <a:gd name="connsiteX6" fmla="*/ 2443 w 38019"/>
              <a:gd name="connsiteY6" fmla="*/ 10014 h 10014"/>
              <a:gd name="connsiteX7" fmla="*/ 38019 w 38019"/>
              <a:gd name="connsiteY7" fmla="*/ 10011 h 10014"/>
              <a:gd name="connsiteX8" fmla="*/ 33103 w 38019"/>
              <a:gd name="connsiteY8" fmla="*/ 0 h 10014"/>
              <a:gd name="connsiteX9" fmla="*/ 2443 w 38019"/>
              <a:gd name="connsiteY9" fmla="*/ 14 h 10014"/>
              <a:gd name="connsiteX0" fmla="*/ 2443 w 33832"/>
              <a:gd name="connsiteY0" fmla="*/ 14 h 10025"/>
              <a:gd name="connsiteX1" fmla="*/ 2443 w 33832"/>
              <a:gd name="connsiteY1" fmla="*/ 1608 h 10025"/>
              <a:gd name="connsiteX2" fmla="*/ 1145 w 33832"/>
              <a:gd name="connsiteY2" fmla="*/ 2764 h 10025"/>
              <a:gd name="connsiteX3" fmla="*/ 0 w 33832"/>
              <a:gd name="connsiteY3" fmla="*/ 3045 h 10025"/>
              <a:gd name="connsiteX4" fmla="*/ 420 w 33832"/>
              <a:gd name="connsiteY4" fmla="*/ 3138 h 10025"/>
              <a:gd name="connsiteX5" fmla="*/ 2443 w 33832"/>
              <a:gd name="connsiteY5" fmla="*/ 4552 h 10025"/>
              <a:gd name="connsiteX6" fmla="*/ 2443 w 33832"/>
              <a:gd name="connsiteY6" fmla="*/ 10014 h 10025"/>
              <a:gd name="connsiteX7" fmla="*/ 33832 w 33832"/>
              <a:gd name="connsiteY7" fmla="*/ 10025 h 10025"/>
              <a:gd name="connsiteX8" fmla="*/ 33103 w 33832"/>
              <a:gd name="connsiteY8" fmla="*/ 0 h 10025"/>
              <a:gd name="connsiteX9" fmla="*/ 2443 w 33832"/>
              <a:gd name="connsiteY9" fmla="*/ 14 h 10025"/>
              <a:gd name="connsiteX0" fmla="*/ 2443 w 33832"/>
              <a:gd name="connsiteY0" fmla="*/ 14 h 10025"/>
              <a:gd name="connsiteX1" fmla="*/ 2443 w 33832"/>
              <a:gd name="connsiteY1" fmla="*/ 1608 h 10025"/>
              <a:gd name="connsiteX2" fmla="*/ 1145 w 33832"/>
              <a:gd name="connsiteY2" fmla="*/ 2764 h 10025"/>
              <a:gd name="connsiteX3" fmla="*/ 0 w 33832"/>
              <a:gd name="connsiteY3" fmla="*/ 3045 h 10025"/>
              <a:gd name="connsiteX4" fmla="*/ 420 w 33832"/>
              <a:gd name="connsiteY4" fmla="*/ 3138 h 10025"/>
              <a:gd name="connsiteX5" fmla="*/ 2443 w 33832"/>
              <a:gd name="connsiteY5" fmla="*/ 4552 h 10025"/>
              <a:gd name="connsiteX6" fmla="*/ 2443 w 33832"/>
              <a:gd name="connsiteY6" fmla="*/ 10014 h 10025"/>
              <a:gd name="connsiteX7" fmla="*/ 33832 w 33832"/>
              <a:gd name="connsiteY7" fmla="*/ 10025 h 10025"/>
              <a:gd name="connsiteX8" fmla="*/ 31946 w 33832"/>
              <a:gd name="connsiteY8" fmla="*/ 0 h 10025"/>
              <a:gd name="connsiteX9" fmla="*/ 2443 w 33832"/>
              <a:gd name="connsiteY9" fmla="*/ 14 h 10025"/>
              <a:gd name="connsiteX0" fmla="*/ 2443 w 33832"/>
              <a:gd name="connsiteY0" fmla="*/ 14 h 10025"/>
              <a:gd name="connsiteX1" fmla="*/ 2443 w 33832"/>
              <a:gd name="connsiteY1" fmla="*/ 1608 h 10025"/>
              <a:gd name="connsiteX2" fmla="*/ 1145 w 33832"/>
              <a:gd name="connsiteY2" fmla="*/ 2764 h 10025"/>
              <a:gd name="connsiteX3" fmla="*/ 0 w 33832"/>
              <a:gd name="connsiteY3" fmla="*/ 3045 h 10025"/>
              <a:gd name="connsiteX4" fmla="*/ 420 w 33832"/>
              <a:gd name="connsiteY4" fmla="*/ 3138 h 10025"/>
              <a:gd name="connsiteX5" fmla="*/ 2443 w 33832"/>
              <a:gd name="connsiteY5" fmla="*/ 4552 h 10025"/>
              <a:gd name="connsiteX6" fmla="*/ 2443 w 33832"/>
              <a:gd name="connsiteY6" fmla="*/ 10014 h 10025"/>
              <a:gd name="connsiteX7" fmla="*/ 33832 w 33832"/>
              <a:gd name="connsiteY7" fmla="*/ 10025 h 10025"/>
              <a:gd name="connsiteX8" fmla="*/ 32061 w 33832"/>
              <a:gd name="connsiteY8" fmla="*/ 0 h 10025"/>
              <a:gd name="connsiteX9" fmla="*/ 2443 w 33832"/>
              <a:gd name="connsiteY9" fmla="*/ 14 h 10025"/>
              <a:gd name="connsiteX0" fmla="*/ 2443 w 33832"/>
              <a:gd name="connsiteY0" fmla="*/ 28 h 10039"/>
              <a:gd name="connsiteX1" fmla="*/ 2443 w 33832"/>
              <a:gd name="connsiteY1" fmla="*/ 1622 h 10039"/>
              <a:gd name="connsiteX2" fmla="*/ 1145 w 33832"/>
              <a:gd name="connsiteY2" fmla="*/ 2778 h 10039"/>
              <a:gd name="connsiteX3" fmla="*/ 0 w 33832"/>
              <a:gd name="connsiteY3" fmla="*/ 3059 h 10039"/>
              <a:gd name="connsiteX4" fmla="*/ 420 w 33832"/>
              <a:gd name="connsiteY4" fmla="*/ 3152 h 10039"/>
              <a:gd name="connsiteX5" fmla="*/ 2443 w 33832"/>
              <a:gd name="connsiteY5" fmla="*/ 4566 h 10039"/>
              <a:gd name="connsiteX6" fmla="*/ 2443 w 33832"/>
              <a:gd name="connsiteY6" fmla="*/ 10028 h 10039"/>
              <a:gd name="connsiteX7" fmla="*/ 33832 w 33832"/>
              <a:gd name="connsiteY7" fmla="*/ 10039 h 10039"/>
              <a:gd name="connsiteX8" fmla="*/ 31946 w 33832"/>
              <a:gd name="connsiteY8" fmla="*/ 0 h 10039"/>
              <a:gd name="connsiteX9" fmla="*/ 2443 w 33832"/>
              <a:gd name="connsiteY9" fmla="*/ 28 h 10039"/>
              <a:gd name="connsiteX0" fmla="*/ 2443 w 33832"/>
              <a:gd name="connsiteY0" fmla="*/ 0 h 10011"/>
              <a:gd name="connsiteX1" fmla="*/ 2443 w 33832"/>
              <a:gd name="connsiteY1" fmla="*/ 1594 h 10011"/>
              <a:gd name="connsiteX2" fmla="*/ 1145 w 33832"/>
              <a:gd name="connsiteY2" fmla="*/ 2750 h 10011"/>
              <a:gd name="connsiteX3" fmla="*/ 0 w 33832"/>
              <a:gd name="connsiteY3" fmla="*/ 3031 h 10011"/>
              <a:gd name="connsiteX4" fmla="*/ 420 w 33832"/>
              <a:gd name="connsiteY4" fmla="*/ 3124 h 10011"/>
              <a:gd name="connsiteX5" fmla="*/ 2443 w 33832"/>
              <a:gd name="connsiteY5" fmla="*/ 4538 h 10011"/>
              <a:gd name="connsiteX6" fmla="*/ 2443 w 33832"/>
              <a:gd name="connsiteY6" fmla="*/ 10000 h 10011"/>
              <a:gd name="connsiteX7" fmla="*/ 33832 w 33832"/>
              <a:gd name="connsiteY7" fmla="*/ 10011 h 10011"/>
              <a:gd name="connsiteX8" fmla="*/ 32061 w 33832"/>
              <a:gd name="connsiteY8" fmla="*/ 69 h 10011"/>
              <a:gd name="connsiteX9" fmla="*/ 2443 w 33832"/>
              <a:gd name="connsiteY9" fmla="*/ 0 h 10011"/>
              <a:gd name="connsiteX0" fmla="*/ 2443 w 33832"/>
              <a:gd name="connsiteY0" fmla="*/ 0 h 10011"/>
              <a:gd name="connsiteX1" fmla="*/ 2443 w 33832"/>
              <a:gd name="connsiteY1" fmla="*/ 1594 h 10011"/>
              <a:gd name="connsiteX2" fmla="*/ 1145 w 33832"/>
              <a:gd name="connsiteY2" fmla="*/ 2750 h 10011"/>
              <a:gd name="connsiteX3" fmla="*/ 0 w 33832"/>
              <a:gd name="connsiteY3" fmla="*/ 3031 h 10011"/>
              <a:gd name="connsiteX4" fmla="*/ 420 w 33832"/>
              <a:gd name="connsiteY4" fmla="*/ 3124 h 10011"/>
              <a:gd name="connsiteX5" fmla="*/ 2443 w 33832"/>
              <a:gd name="connsiteY5" fmla="*/ 4538 h 10011"/>
              <a:gd name="connsiteX6" fmla="*/ 2443 w 33832"/>
              <a:gd name="connsiteY6" fmla="*/ 10000 h 10011"/>
              <a:gd name="connsiteX7" fmla="*/ 33832 w 33832"/>
              <a:gd name="connsiteY7" fmla="*/ 10011 h 10011"/>
              <a:gd name="connsiteX8" fmla="*/ 31946 w 33832"/>
              <a:gd name="connsiteY8" fmla="*/ 27 h 10011"/>
              <a:gd name="connsiteX9" fmla="*/ 2443 w 33832"/>
              <a:gd name="connsiteY9" fmla="*/ 0 h 10011"/>
              <a:gd name="connsiteX0" fmla="*/ 2443 w 33832"/>
              <a:gd name="connsiteY0" fmla="*/ 0 h 10011"/>
              <a:gd name="connsiteX1" fmla="*/ 2443 w 33832"/>
              <a:gd name="connsiteY1" fmla="*/ 1594 h 10011"/>
              <a:gd name="connsiteX2" fmla="*/ 1145 w 33832"/>
              <a:gd name="connsiteY2" fmla="*/ 2750 h 10011"/>
              <a:gd name="connsiteX3" fmla="*/ 0 w 33832"/>
              <a:gd name="connsiteY3" fmla="*/ 3031 h 10011"/>
              <a:gd name="connsiteX4" fmla="*/ 420 w 33832"/>
              <a:gd name="connsiteY4" fmla="*/ 3124 h 10011"/>
              <a:gd name="connsiteX5" fmla="*/ 2443 w 33832"/>
              <a:gd name="connsiteY5" fmla="*/ 4538 h 10011"/>
              <a:gd name="connsiteX6" fmla="*/ 2443 w 33832"/>
              <a:gd name="connsiteY6" fmla="*/ 10000 h 10011"/>
              <a:gd name="connsiteX7" fmla="*/ 33832 w 33832"/>
              <a:gd name="connsiteY7" fmla="*/ 10011 h 10011"/>
              <a:gd name="connsiteX8" fmla="*/ 31946 w 33832"/>
              <a:gd name="connsiteY8" fmla="*/ 13 h 10011"/>
              <a:gd name="connsiteX9" fmla="*/ 2443 w 33832"/>
              <a:gd name="connsiteY9" fmla="*/ 0 h 10011"/>
              <a:gd name="connsiteX0" fmla="*/ 2443 w 33832"/>
              <a:gd name="connsiteY0" fmla="*/ 29 h 10040"/>
              <a:gd name="connsiteX1" fmla="*/ 2443 w 33832"/>
              <a:gd name="connsiteY1" fmla="*/ 1623 h 10040"/>
              <a:gd name="connsiteX2" fmla="*/ 1145 w 33832"/>
              <a:gd name="connsiteY2" fmla="*/ 2779 h 10040"/>
              <a:gd name="connsiteX3" fmla="*/ 0 w 33832"/>
              <a:gd name="connsiteY3" fmla="*/ 3060 h 10040"/>
              <a:gd name="connsiteX4" fmla="*/ 420 w 33832"/>
              <a:gd name="connsiteY4" fmla="*/ 3153 h 10040"/>
              <a:gd name="connsiteX5" fmla="*/ 2443 w 33832"/>
              <a:gd name="connsiteY5" fmla="*/ 4567 h 10040"/>
              <a:gd name="connsiteX6" fmla="*/ 2443 w 33832"/>
              <a:gd name="connsiteY6" fmla="*/ 10029 h 10040"/>
              <a:gd name="connsiteX7" fmla="*/ 33832 w 33832"/>
              <a:gd name="connsiteY7" fmla="*/ 10040 h 10040"/>
              <a:gd name="connsiteX8" fmla="*/ 31946 w 33832"/>
              <a:gd name="connsiteY8" fmla="*/ 0 h 10040"/>
              <a:gd name="connsiteX9" fmla="*/ 2443 w 33832"/>
              <a:gd name="connsiteY9" fmla="*/ 29 h 10040"/>
              <a:gd name="connsiteX0" fmla="*/ 2443 w 31997"/>
              <a:gd name="connsiteY0" fmla="*/ 29 h 10029"/>
              <a:gd name="connsiteX1" fmla="*/ 2443 w 31997"/>
              <a:gd name="connsiteY1" fmla="*/ 1623 h 10029"/>
              <a:gd name="connsiteX2" fmla="*/ 1145 w 31997"/>
              <a:gd name="connsiteY2" fmla="*/ 2779 h 10029"/>
              <a:gd name="connsiteX3" fmla="*/ 0 w 31997"/>
              <a:gd name="connsiteY3" fmla="*/ 3060 h 10029"/>
              <a:gd name="connsiteX4" fmla="*/ 420 w 31997"/>
              <a:gd name="connsiteY4" fmla="*/ 3153 h 10029"/>
              <a:gd name="connsiteX5" fmla="*/ 2443 w 31997"/>
              <a:gd name="connsiteY5" fmla="*/ 4567 h 10029"/>
              <a:gd name="connsiteX6" fmla="*/ 2443 w 31997"/>
              <a:gd name="connsiteY6" fmla="*/ 10029 h 10029"/>
              <a:gd name="connsiteX7" fmla="*/ 31997 w 31997"/>
              <a:gd name="connsiteY7" fmla="*/ 10026 h 10029"/>
              <a:gd name="connsiteX8" fmla="*/ 31946 w 31997"/>
              <a:gd name="connsiteY8" fmla="*/ 0 h 10029"/>
              <a:gd name="connsiteX9" fmla="*/ 2443 w 31997"/>
              <a:gd name="connsiteY9" fmla="*/ 29 h 10029"/>
              <a:gd name="connsiteX0" fmla="*/ 2443 w 31997"/>
              <a:gd name="connsiteY0" fmla="*/ 0 h 10042"/>
              <a:gd name="connsiteX1" fmla="*/ 2443 w 31997"/>
              <a:gd name="connsiteY1" fmla="*/ 1636 h 10042"/>
              <a:gd name="connsiteX2" fmla="*/ 1145 w 31997"/>
              <a:gd name="connsiteY2" fmla="*/ 2792 h 10042"/>
              <a:gd name="connsiteX3" fmla="*/ 0 w 31997"/>
              <a:gd name="connsiteY3" fmla="*/ 3073 h 10042"/>
              <a:gd name="connsiteX4" fmla="*/ 420 w 31997"/>
              <a:gd name="connsiteY4" fmla="*/ 3166 h 10042"/>
              <a:gd name="connsiteX5" fmla="*/ 2443 w 31997"/>
              <a:gd name="connsiteY5" fmla="*/ 4580 h 10042"/>
              <a:gd name="connsiteX6" fmla="*/ 2443 w 31997"/>
              <a:gd name="connsiteY6" fmla="*/ 10042 h 10042"/>
              <a:gd name="connsiteX7" fmla="*/ 31997 w 31997"/>
              <a:gd name="connsiteY7" fmla="*/ 10039 h 10042"/>
              <a:gd name="connsiteX8" fmla="*/ 31946 w 31997"/>
              <a:gd name="connsiteY8" fmla="*/ 13 h 10042"/>
              <a:gd name="connsiteX9" fmla="*/ 2443 w 31997"/>
              <a:gd name="connsiteY9" fmla="*/ 0 h 10042"/>
              <a:gd name="connsiteX0" fmla="*/ 2443 w 31997"/>
              <a:gd name="connsiteY0" fmla="*/ 0 h 10042"/>
              <a:gd name="connsiteX1" fmla="*/ 2443 w 31997"/>
              <a:gd name="connsiteY1" fmla="*/ 1636 h 10042"/>
              <a:gd name="connsiteX2" fmla="*/ 1145 w 31997"/>
              <a:gd name="connsiteY2" fmla="*/ 2792 h 10042"/>
              <a:gd name="connsiteX3" fmla="*/ 0 w 31997"/>
              <a:gd name="connsiteY3" fmla="*/ 3073 h 10042"/>
              <a:gd name="connsiteX4" fmla="*/ 420 w 31997"/>
              <a:gd name="connsiteY4" fmla="*/ 3166 h 10042"/>
              <a:gd name="connsiteX5" fmla="*/ 2443 w 31997"/>
              <a:gd name="connsiteY5" fmla="*/ 4580 h 10042"/>
              <a:gd name="connsiteX6" fmla="*/ 2443 w 31997"/>
              <a:gd name="connsiteY6" fmla="*/ 10042 h 10042"/>
              <a:gd name="connsiteX7" fmla="*/ 31997 w 31997"/>
              <a:gd name="connsiteY7" fmla="*/ 10039 h 10042"/>
              <a:gd name="connsiteX8" fmla="*/ 31997 w 31997"/>
              <a:gd name="connsiteY8" fmla="*/ 0 h 10042"/>
              <a:gd name="connsiteX9" fmla="*/ 2443 w 31997"/>
              <a:gd name="connsiteY9" fmla="*/ 0 h 10042"/>
              <a:gd name="connsiteX0" fmla="*/ 2443 w 40083"/>
              <a:gd name="connsiteY0" fmla="*/ 0 h 10042"/>
              <a:gd name="connsiteX1" fmla="*/ 2443 w 40083"/>
              <a:gd name="connsiteY1" fmla="*/ 1636 h 10042"/>
              <a:gd name="connsiteX2" fmla="*/ 1145 w 40083"/>
              <a:gd name="connsiteY2" fmla="*/ 2792 h 10042"/>
              <a:gd name="connsiteX3" fmla="*/ 0 w 40083"/>
              <a:gd name="connsiteY3" fmla="*/ 3073 h 10042"/>
              <a:gd name="connsiteX4" fmla="*/ 420 w 40083"/>
              <a:gd name="connsiteY4" fmla="*/ 3166 h 10042"/>
              <a:gd name="connsiteX5" fmla="*/ 2443 w 40083"/>
              <a:gd name="connsiteY5" fmla="*/ 4580 h 10042"/>
              <a:gd name="connsiteX6" fmla="*/ 2443 w 40083"/>
              <a:gd name="connsiteY6" fmla="*/ 10042 h 10042"/>
              <a:gd name="connsiteX7" fmla="*/ 31997 w 40083"/>
              <a:gd name="connsiteY7" fmla="*/ 10039 h 10042"/>
              <a:gd name="connsiteX8" fmla="*/ 40083 w 40083"/>
              <a:gd name="connsiteY8" fmla="*/ 0 h 10042"/>
              <a:gd name="connsiteX9" fmla="*/ 2443 w 40083"/>
              <a:gd name="connsiteY9" fmla="*/ 0 h 10042"/>
              <a:gd name="connsiteX0" fmla="*/ 2443 w 40083"/>
              <a:gd name="connsiteY0" fmla="*/ 0 h 10042"/>
              <a:gd name="connsiteX1" fmla="*/ 2443 w 40083"/>
              <a:gd name="connsiteY1" fmla="*/ 1636 h 10042"/>
              <a:gd name="connsiteX2" fmla="*/ 1145 w 40083"/>
              <a:gd name="connsiteY2" fmla="*/ 2792 h 10042"/>
              <a:gd name="connsiteX3" fmla="*/ 0 w 40083"/>
              <a:gd name="connsiteY3" fmla="*/ 3073 h 10042"/>
              <a:gd name="connsiteX4" fmla="*/ 420 w 40083"/>
              <a:gd name="connsiteY4" fmla="*/ 3166 h 10042"/>
              <a:gd name="connsiteX5" fmla="*/ 2443 w 40083"/>
              <a:gd name="connsiteY5" fmla="*/ 4580 h 10042"/>
              <a:gd name="connsiteX6" fmla="*/ 2443 w 40083"/>
              <a:gd name="connsiteY6" fmla="*/ 10042 h 10042"/>
              <a:gd name="connsiteX7" fmla="*/ 40083 w 40083"/>
              <a:gd name="connsiteY7" fmla="*/ 10042 h 10042"/>
              <a:gd name="connsiteX8" fmla="*/ 40083 w 40083"/>
              <a:gd name="connsiteY8" fmla="*/ 0 h 10042"/>
              <a:gd name="connsiteX9" fmla="*/ 2443 w 40083"/>
              <a:gd name="connsiteY9" fmla="*/ 0 h 10042"/>
              <a:gd name="connsiteX0" fmla="*/ 2443 w 40083"/>
              <a:gd name="connsiteY0" fmla="*/ 0 h 10042"/>
              <a:gd name="connsiteX1" fmla="*/ 2443 w 40083"/>
              <a:gd name="connsiteY1" fmla="*/ 1636 h 10042"/>
              <a:gd name="connsiteX2" fmla="*/ 1145 w 40083"/>
              <a:gd name="connsiteY2" fmla="*/ 2792 h 10042"/>
              <a:gd name="connsiteX3" fmla="*/ 0 w 40083"/>
              <a:gd name="connsiteY3" fmla="*/ 3073 h 10042"/>
              <a:gd name="connsiteX4" fmla="*/ 420 w 40083"/>
              <a:gd name="connsiteY4" fmla="*/ 3166 h 10042"/>
              <a:gd name="connsiteX5" fmla="*/ 2443 w 40083"/>
              <a:gd name="connsiteY5" fmla="*/ 4580 h 10042"/>
              <a:gd name="connsiteX6" fmla="*/ 2443 w 40083"/>
              <a:gd name="connsiteY6" fmla="*/ 10042 h 10042"/>
              <a:gd name="connsiteX7" fmla="*/ 40083 w 40083"/>
              <a:gd name="connsiteY7" fmla="*/ 10042 h 10042"/>
              <a:gd name="connsiteX8" fmla="*/ 24076 w 40083"/>
              <a:gd name="connsiteY8" fmla="*/ 14 h 10042"/>
              <a:gd name="connsiteX9" fmla="*/ 2443 w 40083"/>
              <a:gd name="connsiteY9" fmla="*/ 0 h 10042"/>
              <a:gd name="connsiteX0" fmla="*/ 2443 w 24076"/>
              <a:gd name="connsiteY0" fmla="*/ 0 h 10042"/>
              <a:gd name="connsiteX1" fmla="*/ 2443 w 24076"/>
              <a:gd name="connsiteY1" fmla="*/ 1636 h 10042"/>
              <a:gd name="connsiteX2" fmla="*/ 1145 w 24076"/>
              <a:gd name="connsiteY2" fmla="*/ 2792 h 10042"/>
              <a:gd name="connsiteX3" fmla="*/ 0 w 24076"/>
              <a:gd name="connsiteY3" fmla="*/ 3073 h 10042"/>
              <a:gd name="connsiteX4" fmla="*/ 420 w 24076"/>
              <a:gd name="connsiteY4" fmla="*/ 3166 h 10042"/>
              <a:gd name="connsiteX5" fmla="*/ 2443 w 24076"/>
              <a:gd name="connsiteY5" fmla="*/ 4580 h 10042"/>
              <a:gd name="connsiteX6" fmla="*/ 2443 w 24076"/>
              <a:gd name="connsiteY6" fmla="*/ 10042 h 10042"/>
              <a:gd name="connsiteX7" fmla="*/ 24076 w 24076"/>
              <a:gd name="connsiteY7" fmla="*/ 10042 h 10042"/>
              <a:gd name="connsiteX8" fmla="*/ 24076 w 24076"/>
              <a:gd name="connsiteY8" fmla="*/ 14 h 10042"/>
              <a:gd name="connsiteX9" fmla="*/ 2443 w 24076"/>
              <a:gd name="connsiteY9" fmla="*/ 0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76" h="10042">
                <a:moveTo>
                  <a:pt x="2443" y="0"/>
                </a:moveTo>
                <a:lnTo>
                  <a:pt x="2443" y="1636"/>
                </a:lnTo>
                <a:cubicBezTo>
                  <a:pt x="2443" y="2080"/>
                  <a:pt x="2023" y="2477"/>
                  <a:pt x="1145" y="2792"/>
                </a:cubicBezTo>
                <a:cubicBezTo>
                  <a:pt x="821" y="2898"/>
                  <a:pt x="439" y="2967"/>
                  <a:pt x="0" y="3073"/>
                </a:cubicBezTo>
                <a:cubicBezTo>
                  <a:pt x="153" y="3110"/>
                  <a:pt x="286" y="3143"/>
                  <a:pt x="420" y="3166"/>
                </a:cubicBezTo>
                <a:cubicBezTo>
                  <a:pt x="1813" y="3494"/>
                  <a:pt x="2443" y="3975"/>
                  <a:pt x="2443" y="4580"/>
                </a:cubicBezTo>
                <a:lnTo>
                  <a:pt x="2443" y="10042"/>
                </a:lnTo>
                <a:lnTo>
                  <a:pt x="24076" y="10042"/>
                </a:lnTo>
                <a:lnTo>
                  <a:pt x="24076" y="14"/>
                </a:lnTo>
                <a:lnTo>
                  <a:pt x="2443" y="0"/>
                </a:lnTo>
                <a:close/>
              </a:path>
            </a:pathLst>
          </a:custGeom>
          <a:solidFill>
            <a:schemeClr val="accent5"/>
          </a:solidFill>
          <a:ln w="9525">
            <a:noFill/>
            <a:round/>
            <a:headEnd/>
            <a:tailEnd/>
          </a:ln>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algn="ctr" rtl="0" eaLnBrk="0" fontAlgn="base" hangingPunct="0">
              <a:lnSpc>
                <a:spcPct val="85000"/>
              </a:lnSpc>
              <a:spcBef>
                <a:spcPct val="0"/>
              </a:spcBef>
              <a:spcAft>
                <a:spcPct val="0"/>
              </a:spcAft>
            </a:pPr>
            <a:endParaRPr lang="en-US" sz="2000" b="1" kern="1200" noProof="0">
              <a:solidFill>
                <a:schemeClr val="bg2"/>
              </a:solidFill>
              <a:latin typeface="Arial" charset="0"/>
              <a:ea typeface="+mn-ea"/>
              <a:cs typeface="+mn-cs"/>
            </a:endParaRPr>
          </a:p>
        </p:txBody>
      </p:sp>
      <p:sp>
        <p:nvSpPr>
          <p:cNvPr id="2" name="Titre 1"/>
          <p:cNvSpPr>
            <a:spLocks noGrp="1"/>
          </p:cNvSpPr>
          <p:nvPr>
            <p:ph type="title" hasCustomPrompt="1"/>
            <p:custDataLst>
              <p:tags r:id="rId3"/>
            </p:custDataLst>
          </p:nvPr>
        </p:nvSpPr>
        <p:spPr>
          <a:xfrm>
            <a:off x="314326" y="962025"/>
            <a:ext cx="3124200" cy="2248140"/>
          </a:xfrm>
          <a:prstGeom prst="rect">
            <a:avLst/>
          </a:prstGeom>
        </p:spPr>
        <p:txBody>
          <a:bodyPr lIns="180000" tIns="33059" rIns="36000" bIns="33059" anchor="ctr" anchorCtr="0"/>
          <a:lstStyle>
            <a:lvl1pPr algn="l">
              <a:defRPr lang="en-US" sz="4000" b="1" kern="1200" baseline="0" noProof="0" dirty="0" smtClean="0">
                <a:solidFill>
                  <a:schemeClr val="accent5">
                    <a:lumMod val="20000"/>
                    <a:lumOff val="80000"/>
                  </a:schemeClr>
                </a:solidFill>
                <a:latin typeface="Arial" pitchFamily="34" charset="0"/>
                <a:ea typeface="+mj-ea"/>
                <a:cs typeface="Arial" pitchFamily="34" charset="0"/>
              </a:defRPr>
            </a:lvl1pPr>
          </a:lstStyle>
          <a:p>
            <a:pPr lvl="0" algn="l" defTabSz="839694" rtl="0" eaLnBrk="1" latinLnBrk="0" hangingPunct="1">
              <a:spcBef>
                <a:spcPct val="0"/>
              </a:spcBef>
              <a:buNone/>
            </a:pPr>
            <a:r>
              <a:rPr lang="en-US" noProof="0" dirty="0" smtClean="0"/>
              <a:t>Click here to edit master text</a:t>
            </a:r>
          </a:p>
        </p:txBody>
      </p:sp>
      <p:sp>
        <p:nvSpPr>
          <p:cNvPr id="10" name="Espace réservé du contenu 9"/>
          <p:cNvSpPr>
            <a:spLocks noGrp="1"/>
          </p:cNvSpPr>
          <p:nvPr>
            <p:ph sz="quarter" idx="10"/>
          </p:nvPr>
        </p:nvSpPr>
        <p:spPr>
          <a:xfrm>
            <a:off x="4140000" y="1512000"/>
            <a:ext cx="5256213" cy="4788000"/>
          </a:xfrm>
        </p:spPr>
        <p:txBody>
          <a:bodyPr/>
          <a:lstStyle/>
          <a:p>
            <a:pPr lvl="0"/>
            <a:r>
              <a:rPr lang="fr-FR" smtClean="0"/>
              <a:t>Modifiez les styles du texte du masque</a:t>
            </a:r>
          </a:p>
          <a:p>
            <a:pPr lvl="1"/>
            <a:r>
              <a:rPr lang="fr-FR" smtClean="0"/>
              <a:t>Deuxième niveau</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Mast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0" y="0"/>
          <a:ext cx="147061" cy="143985"/>
        </p:xfrm>
        <a:graphic>
          <a:graphicData uri="http://schemas.openxmlformats.org/presentationml/2006/ole">
            <mc:AlternateContent xmlns:mc="http://schemas.openxmlformats.org/markup-compatibility/2006">
              <mc:Choice xmlns:v="urn:schemas-microsoft-com:vml" Requires="v">
                <p:oleObj spid="_x0000_s118806" name="think-cell Slide" r:id="rId6" imgW="360" imgH="360" progId="">
                  <p:embed/>
                </p:oleObj>
              </mc:Choice>
              <mc:Fallback>
                <p:oleObj name="think-cell Slide" r:id="rId6" imgW="360" imgH="360" progId="">
                  <p:embed/>
                  <p:pic>
                    <p:nvPicPr>
                      <p:cNvPr id="0" name="Object 2"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47061" cy="1439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custDataLst>
              <p:tags r:id="rId3"/>
            </p:custDataLst>
          </p:nvPr>
        </p:nvSpPr>
        <p:spPr/>
        <p:txBody>
          <a:bodyPr/>
          <a:lstStyle>
            <a:lvl1pPr>
              <a:defRPr/>
            </a:lvl1pPr>
          </a:lstStyle>
          <a:p>
            <a:r>
              <a:rPr lang="en-US" noProof="0" dirty="0" smtClean="0"/>
              <a:t>Click to edit Master title style</a:t>
            </a:r>
            <a:endParaRPr lang="en-US" dirty="0"/>
          </a:p>
        </p:txBody>
      </p:sp>
      <p:sp>
        <p:nvSpPr>
          <p:cNvPr id="3" name="Content Placeholder 2"/>
          <p:cNvSpPr>
            <a:spLocks noGrp="1"/>
          </p:cNvSpPr>
          <p:nvPr>
            <p:ph idx="1" hasCustomPrompt="1"/>
            <p:custDataLst>
              <p:tags r:id="rId4"/>
            </p:custDataLst>
          </p:nvPr>
        </p:nvSpPr>
        <p:spPr>
          <a:xfrm>
            <a:off x="323392" y="1494765"/>
            <a:ext cx="9582608" cy="4643751"/>
          </a:xfrm>
        </p:spPr>
        <p:txBody>
          <a:bodyPr/>
          <a:lstStyle>
            <a:lvl1pPr>
              <a:defRPr b="0"/>
            </a:lvl1pPr>
            <a:lvl5pPr>
              <a:buNone/>
              <a:defRPr/>
            </a:lvl5pPr>
          </a:lstStyle>
          <a:p>
            <a:pPr lvl="0"/>
            <a:r>
              <a:rPr lang="en-US" noProof="0" dirty="0" smtClean="0"/>
              <a:t>Click to edit Master text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Headin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0" y="0"/>
          <a:ext cx="147061" cy="143985"/>
        </p:xfrm>
        <a:graphic>
          <a:graphicData uri="http://schemas.openxmlformats.org/presentationml/2006/ole">
            <mc:AlternateContent xmlns:mc="http://schemas.openxmlformats.org/markup-compatibility/2006">
              <mc:Choice xmlns:v="urn:schemas-microsoft-com:vml" Requires="v">
                <p:oleObj spid="_x0000_s119830" name="think-cell Slide" r:id="rId7" imgW="360" imgH="360" progId="">
                  <p:embed/>
                </p:oleObj>
              </mc:Choice>
              <mc:Fallback>
                <p:oleObj name="think-cell Slide" r:id="rId7" imgW="360" imgH="360" progId="">
                  <p:embed/>
                  <p:pic>
                    <p:nvPicPr>
                      <p:cNvPr id="0" name="Object 2"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47061" cy="1439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custDataLst>
              <p:tags r:id="rId3"/>
            </p:custDataLst>
          </p:nvPr>
        </p:nvSpPr>
        <p:spPr/>
        <p:txBody>
          <a:bodyPr/>
          <a:lstStyle>
            <a:lvl1pPr>
              <a:defRPr/>
            </a:lvl1pPr>
          </a:lstStyle>
          <a:p>
            <a:r>
              <a:rPr lang="en-US" noProof="0" dirty="0" smtClean="0"/>
              <a:t>Click to edit Master title style</a:t>
            </a:r>
            <a:endParaRPr lang="en-US" dirty="0"/>
          </a:p>
        </p:txBody>
      </p:sp>
      <p:sp>
        <p:nvSpPr>
          <p:cNvPr id="3" name="Content Placeholder 2"/>
          <p:cNvSpPr>
            <a:spLocks noGrp="1"/>
          </p:cNvSpPr>
          <p:nvPr>
            <p:ph idx="1" hasCustomPrompt="1"/>
            <p:custDataLst>
              <p:tags r:id="rId4"/>
            </p:custDataLst>
          </p:nvPr>
        </p:nvSpPr>
        <p:spPr>
          <a:xfrm>
            <a:off x="323392" y="2111956"/>
            <a:ext cx="9582608" cy="4026560"/>
          </a:xfrm>
        </p:spPr>
        <p:txBody>
          <a:bodyPr/>
          <a:lstStyle>
            <a:lvl1pPr>
              <a:defRPr b="0"/>
            </a:lvl1pPr>
          </a:lstStyle>
          <a:p>
            <a:pPr lvl="0"/>
            <a:r>
              <a:rPr lang="en-US" noProof="0" dirty="0" smtClean="0"/>
              <a:t>Click to edit Master text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sp>
        <p:nvSpPr>
          <p:cNvPr id="8" name="Espace réservé du texte 7"/>
          <p:cNvSpPr>
            <a:spLocks noGrp="1"/>
          </p:cNvSpPr>
          <p:nvPr>
            <p:ph type="body" sz="quarter" idx="11" hasCustomPrompt="1"/>
            <p:custDataLst>
              <p:tags r:id="rId5"/>
            </p:custDataLst>
          </p:nvPr>
        </p:nvSpPr>
        <p:spPr>
          <a:xfrm>
            <a:off x="323487" y="1495447"/>
            <a:ext cx="9598643" cy="643612"/>
          </a:xfrm>
        </p:spPr>
        <p:txBody>
          <a:bodyPr/>
          <a:lstStyle>
            <a:lvl1pPr marL="0" indent="0">
              <a:buNone/>
              <a:defRPr b="1">
                <a:solidFill>
                  <a:schemeClr val="accent2"/>
                </a:solidFill>
              </a:defRPr>
            </a:lvl1pPr>
          </a:lstStyle>
          <a:p>
            <a:pPr lvl="0"/>
            <a:r>
              <a:rPr lang="fr-FR" dirty="0" smtClean="0"/>
              <a:t>Click to </a:t>
            </a:r>
            <a:r>
              <a:rPr lang="fr-FR" dirty="0" err="1" smtClean="0"/>
              <a:t>edit</a:t>
            </a:r>
            <a:r>
              <a:rPr lang="fr-FR" dirty="0" smtClean="0"/>
              <a:t> Master </a:t>
            </a:r>
            <a:r>
              <a:rPr lang="fr-FR" dirty="0" err="1" smtClean="0"/>
              <a:t>text</a:t>
            </a:r>
            <a:r>
              <a:rPr lang="fr-FR" dirty="0" smtClean="0"/>
              <a:t> style</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ntents">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3925" name="think-cell Slide" r:id="rId7" imgW="360" imgH="360" progId="">
                  <p:embed/>
                </p:oleObj>
              </mc:Choice>
              <mc:Fallback>
                <p:oleObj name="think-cell Slide" r:id="rId7" imgW="360" imgH="360" progId="">
                  <p:embed/>
                  <p:pic>
                    <p:nvPicPr>
                      <p:cNvPr id="0" name="Picture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re 1"/>
          <p:cNvSpPr>
            <a:spLocks noGrp="1"/>
          </p:cNvSpPr>
          <p:nvPr>
            <p:ph type="title" hasCustomPrompt="1"/>
            <p:custDataLst>
              <p:tags r:id="rId3"/>
            </p:custDataLst>
          </p:nvPr>
        </p:nvSpPr>
        <p:spPr/>
        <p:txBody>
          <a:bodyPr/>
          <a:lstStyle>
            <a:lvl1pPr>
              <a:defRPr/>
            </a:lvl1pPr>
          </a:lstStyle>
          <a:p>
            <a:pPr lvl="0"/>
            <a:r>
              <a:rPr lang="en-US" noProof="0" dirty="0" smtClean="0"/>
              <a:t>Click to edit Master title style</a:t>
            </a:r>
          </a:p>
        </p:txBody>
      </p:sp>
      <p:sp>
        <p:nvSpPr>
          <p:cNvPr id="4" name="Espace réservé du contenu 3"/>
          <p:cNvSpPr>
            <a:spLocks noGrp="1"/>
          </p:cNvSpPr>
          <p:nvPr>
            <p:ph sz="quarter" idx="10" hasCustomPrompt="1"/>
            <p:custDataLst>
              <p:tags r:id="rId4"/>
            </p:custDataLst>
          </p:nvPr>
        </p:nvSpPr>
        <p:spPr>
          <a:xfrm>
            <a:off x="314709" y="1533439"/>
            <a:ext cx="4502138" cy="4715504"/>
          </a:xfrm>
        </p:spPr>
        <p:txBody>
          <a:bodyPr/>
          <a:lstStyle>
            <a:lvl1pPr>
              <a:defRPr sz="2000"/>
            </a:lvl1pPr>
          </a:lstStyle>
          <a:p>
            <a:pPr lvl="0"/>
            <a:r>
              <a:rPr lang="en-US" noProof="0" dirty="0" smtClean="0"/>
              <a:t>Click to edit Master text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sp>
        <p:nvSpPr>
          <p:cNvPr id="6" name="Espace réservé du contenu 5"/>
          <p:cNvSpPr>
            <a:spLocks noGrp="1"/>
          </p:cNvSpPr>
          <p:nvPr>
            <p:ph sz="quarter" idx="11" hasCustomPrompt="1"/>
            <p:custDataLst>
              <p:tags r:id="rId5"/>
            </p:custDataLst>
          </p:nvPr>
        </p:nvSpPr>
        <p:spPr>
          <a:xfrm>
            <a:off x="5022838" y="1533440"/>
            <a:ext cx="4502138" cy="4725584"/>
          </a:xfrm>
        </p:spPr>
        <p:txBody>
          <a:bodyPr/>
          <a:lstStyle>
            <a:lvl1pPr>
              <a:defRPr sz="2000"/>
            </a:lvl1pPr>
          </a:lstStyle>
          <a:p>
            <a:pPr lvl="0"/>
            <a:r>
              <a:rPr lang="en-US" noProof="0" dirty="0" smtClean="0"/>
              <a:t>Click to edit Master text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ntents &amp; Headings">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2901" name="think-cell Slide" r:id="rId9" imgW="360" imgH="360" progId="">
                  <p:embed/>
                </p:oleObj>
              </mc:Choice>
              <mc:Fallback>
                <p:oleObj name="think-cell Slide" r:id="rId9" imgW="360" imgH="360" progId="">
                  <p:embed/>
                  <p:pic>
                    <p:nvPicPr>
                      <p:cNvPr id="0" name="Picture 1"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re 1"/>
          <p:cNvSpPr>
            <a:spLocks noGrp="1"/>
          </p:cNvSpPr>
          <p:nvPr>
            <p:ph type="title" hasCustomPrompt="1"/>
            <p:custDataLst>
              <p:tags r:id="rId3"/>
            </p:custDataLst>
          </p:nvPr>
        </p:nvSpPr>
        <p:spPr/>
        <p:txBody>
          <a:bodyPr/>
          <a:lstStyle>
            <a:lvl1pPr>
              <a:defRPr/>
            </a:lvl1pPr>
          </a:lstStyle>
          <a:p>
            <a:pPr lvl="0"/>
            <a:r>
              <a:rPr lang="en-US" noProof="0" dirty="0" smtClean="0"/>
              <a:t>Click to edit Master title style</a:t>
            </a:r>
          </a:p>
        </p:txBody>
      </p:sp>
      <p:sp>
        <p:nvSpPr>
          <p:cNvPr id="4" name="Espace réservé du contenu 3"/>
          <p:cNvSpPr>
            <a:spLocks noGrp="1"/>
          </p:cNvSpPr>
          <p:nvPr>
            <p:ph sz="quarter" idx="10" hasCustomPrompt="1"/>
            <p:custDataLst>
              <p:tags r:id="rId4"/>
            </p:custDataLst>
          </p:nvPr>
        </p:nvSpPr>
        <p:spPr>
          <a:xfrm>
            <a:off x="314709" y="2206953"/>
            <a:ext cx="4502138" cy="4041990"/>
          </a:xfrm>
        </p:spPr>
        <p:txBody>
          <a:bodyPr/>
          <a:lstStyle>
            <a:lvl1pPr>
              <a:defRPr sz="1800"/>
            </a:lvl1pPr>
            <a:lvl2pPr>
              <a:defRPr sz="1600"/>
            </a:lvl2pPr>
            <a:lvl3pPr>
              <a:defRPr sz="1400"/>
            </a:lvl3pPr>
            <a:lvl4pPr>
              <a:defRPr sz="1200"/>
            </a:lvl4pPr>
          </a:lstStyle>
          <a:p>
            <a:pPr lvl="0"/>
            <a:r>
              <a:rPr lang="en-US" noProof="0" dirty="0" smtClean="0"/>
              <a:t>Click to edit Master text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sp>
        <p:nvSpPr>
          <p:cNvPr id="6" name="Espace réservé du contenu 5"/>
          <p:cNvSpPr>
            <a:spLocks noGrp="1"/>
          </p:cNvSpPr>
          <p:nvPr>
            <p:ph sz="quarter" idx="11" hasCustomPrompt="1"/>
            <p:custDataLst>
              <p:tags r:id="rId5"/>
            </p:custDataLst>
          </p:nvPr>
        </p:nvSpPr>
        <p:spPr>
          <a:xfrm>
            <a:off x="5022838" y="2208394"/>
            <a:ext cx="4502138" cy="4050630"/>
          </a:xfrm>
        </p:spPr>
        <p:txBody>
          <a:bodyPr/>
          <a:lstStyle>
            <a:lvl1pPr>
              <a:defRPr sz="1800"/>
            </a:lvl1pPr>
            <a:lvl2pPr>
              <a:defRPr sz="1600"/>
            </a:lvl2pPr>
            <a:lvl3pPr>
              <a:defRPr sz="1400"/>
            </a:lvl3pPr>
            <a:lvl4pPr>
              <a:defRPr sz="1200"/>
            </a:lvl4pPr>
          </a:lstStyle>
          <a:p>
            <a:pPr lvl="0"/>
            <a:r>
              <a:rPr lang="en-US" noProof="0" dirty="0" smtClean="0"/>
              <a:t>Click to edit Master text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sp>
        <p:nvSpPr>
          <p:cNvPr id="7" name="Espace réservé du texte 6"/>
          <p:cNvSpPr>
            <a:spLocks noGrp="1"/>
          </p:cNvSpPr>
          <p:nvPr>
            <p:ph type="body" sz="quarter" idx="12" hasCustomPrompt="1"/>
            <p:custDataLst>
              <p:tags r:id="rId6"/>
            </p:custDataLst>
          </p:nvPr>
        </p:nvSpPr>
        <p:spPr>
          <a:xfrm>
            <a:off x="314710" y="1542648"/>
            <a:ext cx="4502138" cy="653034"/>
          </a:xfrm>
        </p:spPr>
        <p:txBody>
          <a:bodyPr anchor="ctr"/>
          <a:lstStyle>
            <a:lvl1pPr algn="ctr">
              <a:buNone/>
              <a:defRPr sz="2200" b="1">
                <a:solidFill>
                  <a:schemeClr val="tx2">
                    <a:lumMod val="50000"/>
                  </a:schemeClr>
                </a:solidFill>
              </a:defRPr>
            </a:lvl1pPr>
            <a:lvl5pPr>
              <a:buNone/>
              <a:defRPr/>
            </a:lvl5pPr>
          </a:lstStyle>
          <a:p>
            <a:pPr lvl="0"/>
            <a:r>
              <a:rPr lang="en-US" noProof="0" dirty="0" smtClean="0"/>
              <a:t>Click to edit Master text style</a:t>
            </a:r>
          </a:p>
        </p:txBody>
      </p:sp>
      <p:sp>
        <p:nvSpPr>
          <p:cNvPr id="9" name="Espace réservé du texte 8"/>
          <p:cNvSpPr>
            <a:spLocks noGrp="1"/>
          </p:cNvSpPr>
          <p:nvPr>
            <p:ph type="body" sz="quarter" idx="13" hasCustomPrompt="1"/>
            <p:custDataLst>
              <p:tags r:id="rId7"/>
            </p:custDataLst>
          </p:nvPr>
        </p:nvSpPr>
        <p:spPr>
          <a:xfrm>
            <a:off x="5023145" y="1533439"/>
            <a:ext cx="4502138" cy="653034"/>
          </a:xfrm>
        </p:spPr>
        <p:txBody>
          <a:bodyPr anchor="ctr"/>
          <a:lstStyle>
            <a:lvl1pPr algn="ctr">
              <a:buNone/>
              <a:defRPr lang="fr-FR" sz="2200" b="1" kern="1200" noProof="0" dirty="0" smtClean="0">
                <a:solidFill>
                  <a:schemeClr val="tx2">
                    <a:lumMod val="50000"/>
                  </a:schemeClr>
                </a:solidFill>
                <a:latin typeface="+mn-lt"/>
                <a:ea typeface="+mn-ea"/>
                <a:cs typeface="+mn-cs"/>
              </a:defRPr>
            </a:lvl1pPr>
          </a:lstStyle>
          <a:p>
            <a:pPr lvl="0"/>
            <a:r>
              <a:rPr lang="en-US" noProof="0" dirty="0" smtClean="0"/>
              <a:t>Click to edit Master text style</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Content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Text Placeholder 2"/>
          <p:cNvSpPr>
            <a:spLocks noGrp="1"/>
          </p:cNvSpPr>
          <p:nvPr>
            <p:ph type="body" idx="1" hasCustomPrompt="1"/>
          </p:nvPr>
        </p:nvSpPr>
        <p:spPr>
          <a:xfrm>
            <a:off x="237533" y="1436915"/>
            <a:ext cx="4645914" cy="518130"/>
          </a:xfrm>
          <a:solidFill>
            <a:schemeClr val="accent2"/>
          </a:solidFill>
          <a:ln w="25400">
            <a:solidFill>
              <a:schemeClr val="tx1"/>
            </a:solidFill>
            <a:headEnd/>
            <a:tailEnd/>
          </a:ln>
        </p:spPr>
        <p:style>
          <a:lnRef idx="1">
            <a:schemeClr val="accent1"/>
          </a:lnRef>
          <a:fillRef idx="3">
            <a:schemeClr val="accent1"/>
          </a:fillRef>
          <a:effectRef idx="2">
            <a:schemeClr val="accent1"/>
          </a:effectRef>
          <a:fontRef idx="none"/>
        </p:style>
        <p:txBody>
          <a:bodyPr wrap="square" anchor="ctr">
            <a:noAutofit/>
          </a:bodyPr>
          <a:lstStyle>
            <a:lvl1pPr marL="0" indent="0" algn="ctr" rtl="0" eaLnBrk="0" fontAlgn="base" hangingPunct="0">
              <a:lnSpc>
                <a:spcPct val="85000"/>
              </a:lnSpc>
              <a:spcBef>
                <a:spcPct val="0"/>
              </a:spcBef>
              <a:spcAft>
                <a:spcPct val="0"/>
              </a:spcAft>
              <a:buNone/>
              <a:defRPr lang="en-US" sz="1600" b="1" kern="1200" dirty="0" smtClean="0">
                <a:solidFill>
                  <a:schemeClr val="accent2">
                    <a:lumMod val="20000"/>
                    <a:lumOff val="80000"/>
                  </a:schemeClr>
                </a:solidFill>
                <a:latin typeface="Arial"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Click to edit Master text style</a:t>
            </a:r>
          </a:p>
        </p:txBody>
      </p:sp>
      <p:sp>
        <p:nvSpPr>
          <p:cNvPr id="4" name="Content Placeholder 3"/>
          <p:cNvSpPr>
            <a:spLocks noGrp="1"/>
          </p:cNvSpPr>
          <p:nvPr>
            <p:ph sz="half" idx="2" hasCustomPrompt="1"/>
          </p:nvPr>
        </p:nvSpPr>
        <p:spPr>
          <a:xfrm>
            <a:off x="237533" y="1902609"/>
            <a:ext cx="4645914" cy="1861869"/>
          </a:xfrm>
          <a:ln>
            <a:solidFill>
              <a:schemeClr val="tx1"/>
            </a:solidFill>
          </a:ln>
        </p:spPr>
        <p:style>
          <a:lnRef idx="2">
            <a:schemeClr val="accent1"/>
          </a:lnRef>
          <a:fillRef idx="1">
            <a:schemeClr val="lt1"/>
          </a:fillRef>
          <a:effectRef idx="0">
            <a:schemeClr val="accent1"/>
          </a:effectRef>
          <a:fontRef idx="none"/>
        </p:style>
        <p:txBody>
          <a:bodyPr lIns="91440"/>
          <a:lstStyle>
            <a:lvl1pPr>
              <a:defRPr sz="1400"/>
            </a:lvl1pPr>
            <a:lvl2pPr>
              <a:defRPr sz="1400"/>
            </a:lvl2pPr>
            <a:lvl3pPr>
              <a:defRPr sz="1200"/>
            </a:lvl3pPr>
            <a:lvl4pPr>
              <a:defRPr sz="1100" baseline="0"/>
            </a:lvl4pPr>
            <a:lvl5pPr>
              <a:defRPr sz="1200" baseline="0"/>
            </a:lvl5pPr>
            <a:lvl6pPr>
              <a:defRPr sz="1600"/>
            </a:lvl6pPr>
            <a:lvl7pPr>
              <a:defRPr sz="1600"/>
            </a:lvl7pPr>
            <a:lvl8pPr>
              <a:defRPr sz="1600"/>
            </a:lvl8pPr>
            <a:lvl9pPr>
              <a:defRPr sz="1600"/>
            </a:lvl9pPr>
          </a:lstStyle>
          <a:p>
            <a:pPr lvl="0"/>
            <a:r>
              <a:rPr lang="en-US" noProof="0" dirty="0" smtClean="0"/>
              <a:t>Click to edit Master text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sp>
        <p:nvSpPr>
          <p:cNvPr id="5" name="Text Placeholder 4"/>
          <p:cNvSpPr>
            <a:spLocks noGrp="1"/>
          </p:cNvSpPr>
          <p:nvPr>
            <p:ph type="body" sz="quarter" idx="3" hasCustomPrompt="1"/>
          </p:nvPr>
        </p:nvSpPr>
        <p:spPr>
          <a:xfrm>
            <a:off x="5051356" y="1436915"/>
            <a:ext cx="4645914" cy="518130"/>
          </a:xfrm>
          <a:solidFill>
            <a:schemeClr val="accent2"/>
          </a:solidFill>
          <a:ln w="25400">
            <a:solidFill>
              <a:schemeClr val="tx1"/>
            </a:solidFill>
            <a:headEnd/>
            <a:tailEnd/>
          </a:ln>
        </p:spPr>
        <p:style>
          <a:lnRef idx="1">
            <a:schemeClr val="accent1"/>
          </a:lnRef>
          <a:fillRef idx="3">
            <a:schemeClr val="accent1"/>
          </a:fillRef>
          <a:effectRef idx="2">
            <a:schemeClr val="accent1"/>
          </a:effectRef>
          <a:fontRef idx="none"/>
        </p:style>
        <p:txBody>
          <a:bodyPr vert="horz" wrap="square" lIns="91440" tIns="45720" rIns="91440" bIns="45720" numCol="1" anchor="ctr" anchorCtr="1" compatLnSpc="1">
            <a:prstTxWarp prst="textNoShape">
              <a:avLst/>
            </a:prstTxWarp>
            <a:noAutofit/>
          </a:bodyPr>
          <a:lstStyle>
            <a:lvl1pPr marL="0" indent="0">
              <a:buNone/>
              <a:defRPr lang="en-US" sz="1600" b="1" kern="1200" dirty="0" smtClean="0">
                <a:solidFill>
                  <a:schemeClr val="accent2">
                    <a:lumMod val="20000"/>
                    <a:lumOff val="80000"/>
                  </a:schemeClr>
                </a:solidFill>
                <a:latin typeface="Arial"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Click to edit Master text style</a:t>
            </a:r>
          </a:p>
        </p:txBody>
      </p:sp>
      <p:sp>
        <p:nvSpPr>
          <p:cNvPr id="6" name="Content Placeholder 5"/>
          <p:cNvSpPr>
            <a:spLocks noGrp="1"/>
          </p:cNvSpPr>
          <p:nvPr>
            <p:ph sz="quarter" idx="4" hasCustomPrompt="1"/>
          </p:nvPr>
        </p:nvSpPr>
        <p:spPr>
          <a:xfrm>
            <a:off x="5051356" y="1902609"/>
            <a:ext cx="4645914" cy="1861869"/>
          </a:xfrm>
          <a:ln>
            <a:solidFill>
              <a:schemeClr val="tx1"/>
            </a:solidFill>
          </a:ln>
        </p:spPr>
        <p:style>
          <a:lnRef idx="2">
            <a:schemeClr val="accent1"/>
          </a:lnRef>
          <a:fillRef idx="1">
            <a:schemeClr val="lt1"/>
          </a:fillRef>
          <a:effectRef idx="0">
            <a:schemeClr val="accent1"/>
          </a:effectRef>
          <a:fontRef idx="none"/>
        </p:style>
        <p:txBody>
          <a:bodyPr lIns="91440"/>
          <a:lstStyle>
            <a:lvl1pPr>
              <a:defRPr sz="1400"/>
            </a:lvl1pPr>
            <a:lvl2pPr>
              <a:defRPr sz="1400"/>
            </a:lvl2pPr>
            <a:lvl3pPr>
              <a:defRPr sz="1200"/>
            </a:lvl3pPr>
            <a:lvl4pPr>
              <a:defRPr sz="1100" baseline="0"/>
            </a:lvl4pPr>
            <a:lvl5pPr>
              <a:defRPr sz="1100" baseline="0"/>
            </a:lvl5pPr>
            <a:lvl6pPr>
              <a:defRPr sz="1600"/>
            </a:lvl6pPr>
            <a:lvl7pPr>
              <a:defRPr sz="1600"/>
            </a:lvl7pPr>
            <a:lvl8pPr>
              <a:defRPr sz="1600"/>
            </a:lvl8pPr>
            <a:lvl9pPr>
              <a:defRPr sz="1600"/>
            </a:lvl9pPr>
          </a:lstStyle>
          <a:p>
            <a:pPr lvl="0"/>
            <a:r>
              <a:rPr lang="en-US" noProof="0" dirty="0" smtClean="0"/>
              <a:t>Click to edit Master text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sp>
        <p:nvSpPr>
          <p:cNvPr id="7" name="Text Placeholder 2"/>
          <p:cNvSpPr>
            <a:spLocks noGrp="1"/>
          </p:cNvSpPr>
          <p:nvPr>
            <p:ph type="body" idx="12" hasCustomPrompt="1"/>
          </p:nvPr>
        </p:nvSpPr>
        <p:spPr>
          <a:xfrm>
            <a:off x="237533" y="3820890"/>
            <a:ext cx="4645914" cy="518130"/>
          </a:xfrm>
          <a:solidFill>
            <a:schemeClr val="accent2"/>
          </a:solidFill>
          <a:ln w="25400">
            <a:solidFill>
              <a:schemeClr val="tx1"/>
            </a:solidFill>
            <a:headEnd/>
            <a:tailEnd/>
          </a:ln>
        </p:spPr>
        <p:style>
          <a:lnRef idx="1">
            <a:schemeClr val="accent1"/>
          </a:lnRef>
          <a:fillRef idx="3">
            <a:schemeClr val="accent1"/>
          </a:fillRef>
          <a:effectRef idx="2">
            <a:schemeClr val="accent1"/>
          </a:effectRef>
          <a:fontRef idx="none"/>
        </p:style>
        <p:txBody>
          <a:bodyPr wrap="square" anchor="ctr">
            <a:noAutofit/>
          </a:bodyPr>
          <a:lstStyle>
            <a:lvl1pPr marL="0" indent="0" algn="ctr" rtl="0" eaLnBrk="0" fontAlgn="base" hangingPunct="0">
              <a:lnSpc>
                <a:spcPct val="85000"/>
              </a:lnSpc>
              <a:spcBef>
                <a:spcPct val="0"/>
              </a:spcBef>
              <a:spcAft>
                <a:spcPct val="0"/>
              </a:spcAft>
              <a:buNone/>
              <a:defRPr lang="en-US" sz="1600" b="1" kern="1200" dirty="0" smtClean="0">
                <a:solidFill>
                  <a:schemeClr val="accent2">
                    <a:lumMod val="20000"/>
                    <a:lumOff val="80000"/>
                  </a:schemeClr>
                </a:solidFill>
                <a:latin typeface="Arial"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Click to edit Master text style</a:t>
            </a:r>
          </a:p>
        </p:txBody>
      </p:sp>
      <p:sp>
        <p:nvSpPr>
          <p:cNvPr id="8" name="Content Placeholder 3"/>
          <p:cNvSpPr>
            <a:spLocks noGrp="1"/>
          </p:cNvSpPr>
          <p:nvPr>
            <p:ph sz="half" idx="13" hasCustomPrompt="1"/>
          </p:nvPr>
        </p:nvSpPr>
        <p:spPr>
          <a:xfrm>
            <a:off x="237533" y="4286584"/>
            <a:ext cx="4645914" cy="2011680"/>
          </a:xfrm>
          <a:ln>
            <a:solidFill>
              <a:schemeClr val="tx1"/>
            </a:solidFill>
          </a:ln>
        </p:spPr>
        <p:style>
          <a:lnRef idx="2">
            <a:schemeClr val="accent1"/>
          </a:lnRef>
          <a:fillRef idx="1">
            <a:schemeClr val="lt1"/>
          </a:fillRef>
          <a:effectRef idx="0">
            <a:schemeClr val="accent1"/>
          </a:effectRef>
          <a:fontRef idx="none"/>
        </p:style>
        <p:txBody>
          <a:bodyPr lIns="91440"/>
          <a:lstStyle>
            <a:lvl1pPr>
              <a:defRPr sz="1400"/>
            </a:lvl1pPr>
            <a:lvl2pPr>
              <a:defRPr sz="1400"/>
            </a:lvl2pPr>
            <a:lvl3pPr>
              <a:defRPr sz="1200"/>
            </a:lvl3pPr>
            <a:lvl4pPr>
              <a:defRPr sz="1100" baseline="0"/>
            </a:lvl4pPr>
            <a:lvl5pPr>
              <a:defRPr sz="1100" baseline="0"/>
            </a:lvl5pPr>
            <a:lvl6pPr>
              <a:defRPr sz="1600"/>
            </a:lvl6pPr>
            <a:lvl7pPr>
              <a:defRPr sz="1600"/>
            </a:lvl7pPr>
            <a:lvl8pPr>
              <a:defRPr sz="1600"/>
            </a:lvl8pPr>
            <a:lvl9pPr>
              <a:defRPr sz="1600"/>
            </a:lvl9pPr>
          </a:lstStyle>
          <a:p>
            <a:pPr lvl="0"/>
            <a:r>
              <a:rPr lang="en-US" noProof="0" dirty="0" smtClean="0"/>
              <a:t>Click to edit Master text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sp>
        <p:nvSpPr>
          <p:cNvPr id="9" name="Text Placeholder 4"/>
          <p:cNvSpPr>
            <a:spLocks noGrp="1"/>
          </p:cNvSpPr>
          <p:nvPr>
            <p:ph type="body" sz="quarter" idx="14" hasCustomPrompt="1"/>
          </p:nvPr>
        </p:nvSpPr>
        <p:spPr>
          <a:xfrm>
            <a:off x="5051356" y="3820890"/>
            <a:ext cx="4645914" cy="518130"/>
          </a:xfrm>
          <a:solidFill>
            <a:schemeClr val="accent2"/>
          </a:solidFill>
          <a:ln w="25400">
            <a:solidFill>
              <a:schemeClr val="tx1"/>
            </a:solidFill>
            <a:headEnd/>
            <a:tailEnd/>
          </a:ln>
        </p:spPr>
        <p:style>
          <a:lnRef idx="1">
            <a:schemeClr val="accent1"/>
          </a:lnRef>
          <a:fillRef idx="3">
            <a:schemeClr val="accent1"/>
          </a:fillRef>
          <a:effectRef idx="2">
            <a:schemeClr val="accent1"/>
          </a:effectRef>
          <a:fontRef idx="none"/>
        </p:style>
        <p:txBody>
          <a:bodyPr vert="horz" wrap="square" lIns="91440" tIns="45720" rIns="91440" bIns="45720" numCol="1" anchor="ctr" anchorCtr="1" compatLnSpc="1">
            <a:prstTxWarp prst="textNoShape">
              <a:avLst/>
            </a:prstTxWarp>
            <a:noAutofit/>
          </a:bodyPr>
          <a:lstStyle>
            <a:lvl1pPr marL="0" indent="0">
              <a:buNone/>
              <a:defRPr lang="en-US" sz="1600" b="1" kern="1200" dirty="0" smtClean="0">
                <a:solidFill>
                  <a:schemeClr val="accent2">
                    <a:lumMod val="20000"/>
                    <a:lumOff val="80000"/>
                  </a:schemeClr>
                </a:solidFill>
                <a:latin typeface="Arial"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Click to edit Master text style</a:t>
            </a:r>
          </a:p>
        </p:txBody>
      </p:sp>
      <p:sp>
        <p:nvSpPr>
          <p:cNvPr id="10" name="Content Placeholder 5"/>
          <p:cNvSpPr>
            <a:spLocks noGrp="1"/>
          </p:cNvSpPr>
          <p:nvPr>
            <p:ph sz="quarter" idx="15" hasCustomPrompt="1"/>
          </p:nvPr>
        </p:nvSpPr>
        <p:spPr>
          <a:xfrm>
            <a:off x="5051356" y="4286584"/>
            <a:ext cx="4645914" cy="2011680"/>
          </a:xfrm>
          <a:ln>
            <a:solidFill>
              <a:schemeClr val="tx1"/>
            </a:solidFill>
          </a:ln>
        </p:spPr>
        <p:style>
          <a:lnRef idx="2">
            <a:schemeClr val="accent1"/>
          </a:lnRef>
          <a:fillRef idx="1">
            <a:schemeClr val="lt1"/>
          </a:fillRef>
          <a:effectRef idx="0">
            <a:schemeClr val="accent1"/>
          </a:effectRef>
          <a:fontRef idx="none"/>
        </p:style>
        <p:txBody>
          <a:bodyPr lIns="91440"/>
          <a:lstStyle>
            <a:lvl1pPr>
              <a:defRPr sz="1400"/>
            </a:lvl1pPr>
            <a:lvl2pPr>
              <a:defRPr sz="1400"/>
            </a:lvl2pPr>
            <a:lvl3pPr>
              <a:defRPr sz="1200"/>
            </a:lvl3pPr>
            <a:lvl4pPr>
              <a:defRPr sz="1100" baseline="0"/>
            </a:lvl4pPr>
            <a:lvl5pPr>
              <a:defRPr sz="1100" baseline="0"/>
            </a:lvl5pPr>
            <a:lvl6pPr>
              <a:defRPr sz="1600"/>
            </a:lvl6pPr>
            <a:lvl7pPr>
              <a:defRPr sz="1600"/>
            </a:lvl7pPr>
            <a:lvl8pPr>
              <a:defRPr sz="1600"/>
            </a:lvl8pPr>
            <a:lvl9pPr>
              <a:defRPr sz="1600"/>
            </a:lvl9pPr>
          </a:lstStyle>
          <a:p>
            <a:pPr lvl="0"/>
            <a:r>
              <a:rPr lang="en-US" noProof="0" dirty="0" smtClean="0"/>
              <a:t>Click to edit Master text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1877" name="think-cell Slide" r:id="rId5" imgW="360" imgH="360" progId="">
                  <p:embed/>
                </p:oleObj>
              </mc:Choice>
              <mc:Fallback>
                <p:oleObj name="think-cell Slide" r:id="rId5" imgW="360" imgH="360" progId="">
                  <p:embed/>
                  <p:pic>
                    <p:nvPicPr>
                      <p:cNvPr id="0" name="Picture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re 1"/>
          <p:cNvSpPr>
            <a:spLocks noGrp="1"/>
          </p:cNvSpPr>
          <p:nvPr>
            <p:ph type="title" hasCustomPrompt="1"/>
            <p:custDataLst>
              <p:tags r:id="rId3"/>
            </p:custDataLst>
          </p:nvPr>
        </p:nvSpPr>
        <p:spPr/>
        <p:txBody>
          <a:bodyPr/>
          <a:lstStyle>
            <a:lvl1pPr>
              <a:defRPr/>
            </a:lvl1pPr>
          </a:lstStyle>
          <a:p>
            <a:pPr lvl="0"/>
            <a:r>
              <a:rPr lang="en-US" noProof="0" dirty="0" smtClean="0"/>
              <a:t>Click to edit Master title style</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0" y="0"/>
          <a:ext cx="147061" cy="143985"/>
        </p:xfrm>
        <a:graphic>
          <a:graphicData uri="http://schemas.openxmlformats.org/presentationml/2006/ole">
            <mc:AlternateContent xmlns:mc="http://schemas.openxmlformats.org/markup-compatibility/2006">
              <mc:Choice xmlns:v="urn:schemas-microsoft-com:vml" Requires="v">
                <p:oleObj spid="_x0000_s76821" name="think-cell Slide" r:id="rId4" imgW="360" imgH="360" progId="">
                  <p:embed/>
                </p:oleObj>
              </mc:Choice>
              <mc:Fallback>
                <p:oleObj name="think-cell Slide" r:id="rId4" imgW="360" imgH="360" progId="">
                  <p:embed/>
                  <p:pic>
                    <p:nvPicPr>
                      <p:cNvPr id="0" name="Picture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47061" cy="1439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3.xml"/><Relationship Id="rId18"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tags" Target="../tags/tag2.xml"/><Relationship Id="rId17"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tags" Target="../tags/tag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tags" Target="../tags/tag5.xml"/><Relationship Id="rId23" Type="http://schemas.openxmlformats.org/officeDocument/2006/relationships/image" Target="../media/image3.jpeg"/><Relationship Id="rId10" Type="http://schemas.openxmlformats.org/officeDocument/2006/relationships/theme" Target="../theme/theme1.xml"/><Relationship Id="rId19" Type="http://schemas.openxmlformats.org/officeDocument/2006/relationships/tags" Target="../tags/tag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4.xml"/><Relationship Id="rId22"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slideLayout" Target="../slideLayouts/slideLayout12.xml"/><Relationship Id="rId7" Type="http://schemas.openxmlformats.org/officeDocument/2006/relationships/tags" Target="../tags/tag37.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vmlDrawing" Target="../drawings/vmlDrawing10.vml"/><Relationship Id="rId5"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heme" Target="../theme/theme3.xml"/><Relationship Id="rId7" Type="http://schemas.openxmlformats.org/officeDocument/2006/relationships/oleObject" Target="../embeddings/oleObject15.bin"/><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vmlDrawing" Target="../drawings/vmlDrawing15.vml"/><Relationship Id="rId9"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2074" name="think-cell Slide" r:id="rId20" imgW="360" imgH="360" progId="">
                  <p:embed/>
                </p:oleObj>
              </mc:Choice>
              <mc:Fallback>
                <p:oleObj name="think-cell Slide" r:id="rId20" imgW="360" imgH="360" progId="">
                  <p:embed/>
                  <p:pic>
                    <p:nvPicPr>
                      <p:cNvPr id="0" name="Picture 1" hidden="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custDataLst>
              <p:tags r:id="rId13"/>
            </p:custDataLst>
          </p:nvPr>
        </p:nvSpPr>
        <p:spPr>
          <a:xfrm>
            <a:off x="1" y="0"/>
            <a:ext cx="9905999" cy="1002135"/>
          </a:xfrm>
          <a:prstGeom prst="rect">
            <a:avLst/>
          </a:prstGeom>
        </p:spPr>
        <p:txBody>
          <a:bodyPr vert="horz" lIns="297529" tIns="33059" rIns="165294" bIns="33059" rtlCol="0" anchor="ctr">
            <a:noAutofit/>
          </a:bodyPr>
          <a:lstStyle/>
          <a:p>
            <a:r>
              <a:rPr lang="fr-FR" noProof="0" dirty="0" smtClean="0"/>
              <a:t>Cliquez pour modifier le style du titre</a:t>
            </a:r>
            <a:endParaRPr lang="en-US" noProof="0" dirty="0"/>
          </a:p>
        </p:txBody>
      </p:sp>
      <p:sp>
        <p:nvSpPr>
          <p:cNvPr id="3" name="Text Placeholder 2"/>
          <p:cNvSpPr>
            <a:spLocks noGrp="1"/>
          </p:cNvSpPr>
          <p:nvPr>
            <p:ph type="body" idx="1"/>
            <p:custDataLst>
              <p:tags r:id="rId14"/>
            </p:custDataLst>
          </p:nvPr>
        </p:nvSpPr>
        <p:spPr>
          <a:xfrm>
            <a:off x="323392" y="1501977"/>
            <a:ext cx="9438125" cy="4636540"/>
          </a:xfrm>
          <a:prstGeom prst="rect">
            <a:avLst/>
          </a:prstGeom>
        </p:spPr>
        <p:txBody>
          <a:bodyPr vert="horz" lIns="108000" tIns="72000" rIns="72000" bIns="72000" rtlCol="0">
            <a:noAutofit/>
          </a:bodyPr>
          <a:lstStyle/>
          <a:p>
            <a:pPr lvl="0"/>
            <a:r>
              <a:rPr lang="en-US" noProof="0" dirty="0" smtClean="0"/>
              <a:t>Click to edit Master text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sp>
        <p:nvSpPr>
          <p:cNvPr id="11" name="TextBox 10"/>
          <p:cNvSpPr txBox="1"/>
          <p:nvPr>
            <p:custDataLst>
              <p:tags r:id="rId15"/>
            </p:custDataLst>
          </p:nvPr>
        </p:nvSpPr>
        <p:spPr>
          <a:xfrm>
            <a:off x="9567490" y="6661691"/>
            <a:ext cx="110607" cy="107722"/>
          </a:xfrm>
          <a:prstGeom prst="rect">
            <a:avLst/>
          </a:prstGeom>
          <a:noFill/>
        </p:spPr>
        <p:txBody>
          <a:bodyPr wrap="none" lIns="0" tIns="0" rIns="0" bIns="0" rtlCol="0" anchor="ctr">
            <a:spAutoFit/>
          </a:bodyPr>
          <a:lstStyle/>
          <a:p>
            <a:pPr algn="ctr"/>
            <a:fld id="{6A895693-0027-4F28-9367-92E39A51F51C}" type="slidenum">
              <a:rPr lang="en-US" sz="700" smtClean="0">
                <a:solidFill>
                  <a:schemeClr val="tx2"/>
                </a:solidFill>
              </a:rPr>
              <a:pPr algn="ctr"/>
              <a:t>‹N°›</a:t>
            </a:fld>
            <a:endParaRPr lang="en-US" sz="700" dirty="0">
              <a:solidFill>
                <a:schemeClr val="tx2"/>
              </a:solidFill>
            </a:endParaRPr>
          </a:p>
        </p:txBody>
      </p:sp>
      <p:sp>
        <p:nvSpPr>
          <p:cNvPr id="9" name="Freeform 4"/>
          <p:cNvSpPr>
            <a:spLocks/>
          </p:cNvSpPr>
          <p:nvPr>
            <p:custDataLst>
              <p:tags r:id="rId16"/>
            </p:custDataLst>
          </p:nvPr>
        </p:nvSpPr>
        <p:spPr bwMode="auto">
          <a:xfrm>
            <a:off x="2" y="676402"/>
            <a:ext cx="9905999" cy="728122"/>
          </a:xfrm>
          <a:custGeom>
            <a:avLst/>
            <a:gdLst/>
            <a:ahLst/>
            <a:cxnLst>
              <a:cxn ang="0">
                <a:pos x="2965" y="93"/>
              </a:cxn>
              <a:cxn ang="0">
                <a:pos x="303" y="93"/>
              </a:cxn>
              <a:cxn ang="0">
                <a:pos x="151" y="187"/>
              </a:cxn>
              <a:cxn ang="0">
                <a:pos x="0" y="93"/>
              </a:cxn>
              <a:cxn ang="0">
                <a:pos x="0" y="112"/>
              </a:cxn>
              <a:cxn ang="0">
                <a:pos x="151" y="205"/>
              </a:cxn>
              <a:cxn ang="0">
                <a:pos x="303" y="112"/>
              </a:cxn>
              <a:cxn ang="0">
                <a:pos x="2965" y="112"/>
              </a:cxn>
              <a:cxn ang="0">
                <a:pos x="3118" y="19"/>
              </a:cxn>
              <a:cxn ang="0">
                <a:pos x="3118" y="0"/>
              </a:cxn>
              <a:cxn ang="0">
                <a:pos x="2965" y="93"/>
              </a:cxn>
            </a:cxnLst>
            <a:rect l="0" t="0" r="r" b="b"/>
            <a:pathLst>
              <a:path w="3118" h="205">
                <a:moveTo>
                  <a:pt x="2965" y="93"/>
                </a:moveTo>
                <a:cubicBezTo>
                  <a:pt x="303" y="93"/>
                  <a:pt x="303" y="93"/>
                  <a:pt x="303" y="93"/>
                </a:cubicBezTo>
                <a:cubicBezTo>
                  <a:pt x="183" y="93"/>
                  <a:pt x="151" y="187"/>
                  <a:pt x="151" y="187"/>
                </a:cubicBezTo>
                <a:cubicBezTo>
                  <a:pt x="151" y="187"/>
                  <a:pt x="119" y="93"/>
                  <a:pt x="0" y="93"/>
                </a:cubicBezTo>
                <a:cubicBezTo>
                  <a:pt x="0" y="112"/>
                  <a:pt x="0" y="112"/>
                  <a:pt x="0" y="112"/>
                </a:cubicBezTo>
                <a:cubicBezTo>
                  <a:pt x="119" y="112"/>
                  <a:pt x="151" y="205"/>
                  <a:pt x="151" y="205"/>
                </a:cubicBezTo>
                <a:cubicBezTo>
                  <a:pt x="151" y="205"/>
                  <a:pt x="183" y="112"/>
                  <a:pt x="303" y="112"/>
                </a:cubicBezTo>
                <a:cubicBezTo>
                  <a:pt x="2965" y="112"/>
                  <a:pt x="2965" y="112"/>
                  <a:pt x="2965" y="112"/>
                </a:cubicBezTo>
                <a:cubicBezTo>
                  <a:pt x="3085" y="112"/>
                  <a:pt x="3118" y="19"/>
                  <a:pt x="3118" y="19"/>
                </a:cubicBezTo>
                <a:cubicBezTo>
                  <a:pt x="3118" y="0"/>
                  <a:pt x="3118" y="0"/>
                  <a:pt x="3118" y="0"/>
                </a:cubicBezTo>
                <a:cubicBezTo>
                  <a:pt x="3118" y="0"/>
                  <a:pt x="3085" y="93"/>
                  <a:pt x="2965" y="93"/>
                </a:cubicBezTo>
                <a:close/>
              </a:path>
            </a:pathLst>
          </a:custGeom>
          <a:solidFill>
            <a:schemeClr val="accent5"/>
          </a:solidFill>
          <a:ln w="9525">
            <a:noFill/>
            <a:round/>
            <a:headEnd/>
            <a:tailEnd/>
          </a:ln>
          <a:effectLst>
            <a:outerShdw blurRad="50800" dist="25400" dir="5400000" algn="t" rotWithShape="0">
              <a:prstClr val="black">
                <a:alpha val="31000"/>
              </a:prstClr>
            </a:outerShdw>
          </a:effectLst>
        </p:spPr>
        <p:txBody>
          <a:bodyPr vert="horz" wrap="square" lIns="99563" tIns="49782" rIns="99563" bIns="49782" numCol="1" anchor="t" anchorCtr="0" compatLnSpc="1">
            <a:prstTxWarp prst="textNoShape">
              <a:avLst/>
            </a:prstTxWarp>
          </a:bodyPr>
          <a:lstStyle/>
          <a:p>
            <a:endParaRPr lang="fr-FR"/>
          </a:p>
        </p:txBody>
      </p:sp>
      <p:sp>
        <p:nvSpPr>
          <p:cNvPr id="12" name="Rectangle 11"/>
          <p:cNvSpPr>
            <a:spLocks noChangeArrowheads="1"/>
          </p:cNvSpPr>
          <p:nvPr>
            <p:custDataLst>
              <p:tags r:id="rId17"/>
            </p:custDataLst>
          </p:nvPr>
        </p:nvSpPr>
        <p:spPr bwMode="auto">
          <a:xfrm>
            <a:off x="6741830" y="6623403"/>
            <a:ext cx="2660644" cy="183503"/>
          </a:xfrm>
          <a:prstGeom prst="rect">
            <a:avLst/>
          </a:prstGeom>
          <a:noFill/>
          <a:ln w="19050">
            <a:noFill/>
            <a:miter lim="800000"/>
            <a:headEnd/>
            <a:tailEnd/>
          </a:ln>
          <a:effectLst/>
        </p:spPr>
        <p:txBody>
          <a:bodyPr wrap="square" lIns="35997" tIns="35997" rIns="35997" bIns="35997" anchor="b" anchorCtr="0">
            <a:noAutofit/>
          </a:bodyPr>
          <a:lstStyle/>
          <a:p>
            <a:pPr marL="0" marR="0" lvl="0" indent="0" algn="r" defTabSz="995445" rtl="0" eaLnBrk="0" fontAlgn="auto" latinLnBrk="0" hangingPunct="0">
              <a:lnSpc>
                <a:spcPct val="90000"/>
              </a:lnSpc>
              <a:spcBef>
                <a:spcPct val="10000"/>
              </a:spcBef>
              <a:spcAft>
                <a:spcPts val="0"/>
              </a:spcAft>
              <a:buClrTx/>
              <a:buSzTx/>
              <a:buFontTx/>
              <a:buNone/>
              <a:tabLst/>
              <a:defRPr/>
            </a:pPr>
            <a:r>
              <a:rPr lang="en-US" altLang="en-US" sz="600" b="0" i="0" noProof="0" dirty="0" smtClean="0">
                <a:solidFill>
                  <a:schemeClr val="tx2"/>
                </a:solidFill>
                <a:latin typeface="+mj-lt"/>
                <a:cs typeface="Helvetica Light"/>
              </a:rPr>
              <a:t>Copyright © Capgemini 2016. All Rights Reserved</a:t>
            </a:r>
          </a:p>
        </p:txBody>
      </p:sp>
      <p:sp>
        <p:nvSpPr>
          <p:cNvPr id="13" name="Rectangle 12"/>
          <p:cNvSpPr/>
          <p:nvPr>
            <p:custDataLst>
              <p:tags r:id="rId18"/>
            </p:custDataLst>
          </p:nvPr>
        </p:nvSpPr>
        <p:spPr>
          <a:xfrm>
            <a:off x="7487920" y="6427223"/>
            <a:ext cx="1914554" cy="195814"/>
          </a:xfrm>
          <a:prstGeom prst="rect">
            <a:avLst/>
          </a:prstGeom>
        </p:spPr>
        <p:txBody>
          <a:bodyPr wrap="none" lIns="35997" tIns="35997" rIns="35997" bIns="35997" anchor="b" anchorCtr="0">
            <a:noAutofit/>
          </a:bodyPr>
          <a:lstStyle/>
          <a:p>
            <a:pPr algn="r"/>
            <a:r>
              <a:rPr lang="fr-FR" sz="700" noProof="0" dirty="0" smtClean="0">
                <a:solidFill>
                  <a:schemeClr val="tx2"/>
                </a:solidFill>
                <a:latin typeface="+mj-lt"/>
              </a:rPr>
              <a:t>Jean-Daniel</a:t>
            </a:r>
            <a:r>
              <a:rPr lang="fr-FR" sz="700" baseline="0" noProof="0" dirty="0" smtClean="0">
                <a:solidFill>
                  <a:schemeClr val="tx2"/>
                </a:solidFill>
                <a:latin typeface="+mj-lt"/>
              </a:rPr>
              <a:t> </a:t>
            </a:r>
            <a:r>
              <a:rPr lang="fr-FR" sz="700" baseline="0" noProof="0" dirty="0" err="1" smtClean="0">
                <a:solidFill>
                  <a:schemeClr val="tx2"/>
                </a:solidFill>
                <a:latin typeface="+mj-lt"/>
              </a:rPr>
              <a:t>Taupiac</a:t>
            </a:r>
            <a:r>
              <a:rPr lang="fr-FR" sz="700" baseline="0" noProof="0" dirty="0" smtClean="0">
                <a:solidFill>
                  <a:schemeClr val="tx2"/>
                </a:solidFill>
                <a:latin typeface="+mj-lt"/>
              </a:rPr>
              <a:t> – Présentation Laboratoire Mars 2017</a:t>
            </a:r>
            <a:endParaRPr lang="en-US" sz="700" dirty="0">
              <a:solidFill>
                <a:schemeClr val="tx2"/>
              </a:solidFill>
              <a:latin typeface="+mj-lt"/>
            </a:endParaRPr>
          </a:p>
        </p:txBody>
      </p:sp>
      <p:cxnSp>
        <p:nvCxnSpPr>
          <p:cNvPr id="15" name="Straight Connector 5"/>
          <p:cNvCxnSpPr/>
          <p:nvPr>
            <p:custDataLst>
              <p:tags r:id="rId19"/>
            </p:custDataLst>
          </p:nvPr>
        </p:nvCxnSpPr>
        <p:spPr>
          <a:xfrm flipH="1">
            <a:off x="2" y="6362700"/>
            <a:ext cx="9905999" cy="0"/>
          </a:xfrm>
          <a:prstGeom prst="line">
            <a:avLst/>
          </a:prstGeom>
          <a:ln w="9525" cmpd="sng">
            <a:solidFill>
              <a:schemeClr val="accent5"/>
            </a:solidFill>
          </a:ln>
          <a:effectLst/>
        </p:spPr>
        <p:style>
          <a:lnRef idx="2">
            <a:schemeClr val="accent1"/>
          </a:lnRef>
          <a:fillRef idx="0">
            <a:schemeClr val="accent1"/>
          </a:fillRef>
          <a:effectRef idx="1">
            <a:schemeClr val="accent1"/>
          </a:effectRef>
          <a:fontRef idx="minor">
            <a:schemeClr val="tx1"/>
          </a:fontRef>
        </p:style>
      </p:cxnSp>
      <p:pic>
        <p:nvPicPr>
          <p:cNvPr id="14" name="Image 13" descr="Capgemini_logo.jpg"/>
          <p:cNvPicPr>
            <a:picLocks noChangeAspect="1"/>
          </p:cNvPicPr>
          <p:nvPr/>
        </p:nvPicPr>
        <p:blipFill>
          <a:blip r:embed="rId22" cstate="print"/>
          <a:stretch>
            <a:fillRect/>
          </a:stretch>
        </p:blipFill>
        <p:spPr>
          <a:xfrm>
            <a:off x="118184" y="6419977"/>
            <a:ext cx="1440000" cy="343023"/>
          </a:xfrm>
          <a:prstGeom prst="rect">
            <a:avLst/>
          </a:prstGeom>
        </p:spPr>
      </p:pic>
      <p:pic>
        <p:nvPicPr>
          <p:cNvPr id="4" name="Image 3"/>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723201" y="6374069"/>
            <a:ext cx="394404" cy="483931"/>
          </a:xfrm>
          <a:prstGeom prst="rect">
            <a:avLst/>
          </a:prstGeom>
        </p:spPr>
      </p:pic>
    </p:spTree>
  </p:cSld>
  <p:clrMap bg1="lt1" tx1="dk1" bg2="lt2" tx2="dk2" accent1="accent1" accent2="accent2" accent3="accent3" accent4="accent4" accent5="accent5" accent6="accent6" hlink="hlink" folHlink="folHlink"/>
  <p:sldLayoutIdLst>
    <p:sldLayoutId id="2147483928" r:id="rId1"/>
    <p:sldLayoutId id="2147483989" r:id="rId2"/>
    <p:sldLayoutId id="2147483965" r:id="rId3"/>
    <p:sldLayoutId id="2147483966" r:id="rId4"/>
    <p:sldLayoutId id="2147483962" r:id="rId5"/>
    <p:sldLayoutId id="2147483963" r:id="rId6"/>
    <p:sldLayoutId id="2147483968" r:id="rId7"/>
    <p:sldLayoutId id="2147483964" r:id="rId8"/>
    <p:sldLayoutId id="2147483934" r:id="rId9"/>
  </p:sldLayoutIdLst>
  <p:timing>
    <p:tnLst>
      <p:par>
        <p:cTn id="1" dur="indefinite" restart="never" nodeType="tmRoot"/>
      </p:par>
    </p:tnLst>
  </p:timing>
  <p:txStyles>
    <p:titleStyle>
      <a:lvl1pPr marL="0" indent="0" algn="l" defTabSz="914342" rtl="0" eaLnBrk="1" latinLnBrk="0" hangingPunct="1">
        <a:lnSpc>
          <a:spcPct val="85000"/>
        </a:lnSpc>
        <a:spcBef>
          <a:spcPct val="0"/>
        </a:spcBef>
        <a:buNone/>
        <a:defRPr sz="3200" b="0" kern="1200">
          <a:solidFill>
            <a:schemeClr val="tx1"/>
          </a:solidFill>
          <a:latin typeface="+mj-lt"/>
          <a:ea typeface="+mj-ea"/>
          <a:cs typeface="+mj-cs"/>
        </a:defRPr>
      </a:lvl1pPr>
    </p:titleStyle>
    <p:bodyStyle>
      <a:lvl1pPr marL="166189" indent="-166189" algn="l" defTabSz="914342" rtl="0" eaLnBrk="1" latinLnBrk="0" hangingPunct="1">
        <a:lnSpc>
          <a:spcPct val="90000"/>
        </a:lnSpc>
        <a:spcBef>
          <a:spcPts val="0"/>
        </a:spcBef>
        <a:spcAft>
          <a:spcPts val="600"/>
        </a:spcAft>
        <a:buClr>
          <a:schemeClr val="accent5"/>
        </a:buClr>
        <a:buFont typeface="Wingdings" pitchFamily="2" charset="2"/>
        <a:buChar char="§"/>
        <a:defRPr sz="2200" b="0" kern="1200">
          <a:solidFill>
            <a:schemeClr val="bg2">
              <a:lumMod val="50000"/>
            </a:schemeClr>
          </a:solidFill>
          <a:latin typeface="+mn-lt"/>
          <a:ea typeface="+mn-ea"/>
          <a:cs typeface="+mn-cs"/>
        </a:defRPr>
      </a:lvl1pPr>
      <a:lvl2pPr marL="355600" indent="-180975" algn="l" defTabSz="914342" rtl="0" eaLnBrk="1" latinLnBrk="0" hangingPunct="1">
        <a:lnSpc>
          <a:spcPct val="90000"/>
        </a:lnSpc>
        <a:spcBef>
          <a:spcPts val="0"/>
        </a:spcBef>
        <a:spcAft>
          <a:spcPts val="600"/>
        </a:spcAft>
        <a:buClr>
          <a:schemeClr val="accent3"/>
        </a:buClr>
        <a:buFont typeface="Wingdings" pitchFamily="2" charset="2"/>
        <a:buChar char="§"/>
        <a:defRPr sz="1800" kern="1200">
          <a:solidFill>
            <a:schemeClr val="bg2">
              <a:lumMod val="50000"/>
            </a:schemeClr>
          </a:solidFill>
          <a:latin typeface="+mn-lt"/>
          <a:ea typeface="+mn-ea"/>
          <a:cs typeface="+mn-cs"/>
        </a:defRPr>
      </a:lvl2pPr>
      <a:lvl3pPr marL="536575" indent="-165100" algn="l" defTabSz="914342" rtl="0" eaLnBrk="1" latinLnBrk="0" hangingPunct="1">
        <a:lnSpc>
          <a:spcPct val="90000"/>
        </a:lnSpc>
        <a:spcBef>
          <a:spcPts val="0"/>
        </a:spcBef>
        <a:spcAft>
          <a:spcPts val="600"/>
        </a:spcAft>
        <a:buClr>
          <a:schemeClr val="accent2"/>
        </a:buClr>
        <a:buFont typeface="Arial" pitchFamily="34" charset="0"/>
        <a:buChar char="•"/>
        <a:tabLst/>
        <a:defRPr sz="1600" kern="1200">
          <a:solidFill>
            <a:schemeClr val="bg2">
              <a:lumMod val="50000"/>
            </a:schemeClr>
          </a:solidFill>
          <a:latin typeface="+mn-lt"/>
          <a:ea typeface="+mn-ea"/>
          <a:cs typeface="+mn-cs"/>
        </a:defRPr>
      </a:lvl3pPr>
      <a:lvl4pPr marL="711200" indent="-165100" algn="l" defTabSz="914342" rtl="0" eaLnBrk="1" latinLnBrk="0" hangingPunct="1">
        <a:lnSpc>
          <a:spcPct val="90000"/>
        </a:lnSpc>
        <a:spcBef>
          <a:spcPts val="0"/>
        </a:spcBef>
        <a:spcAft>
          <a:spcPts val="600"/>
        </a:spcAft>
        <a:buClr>
          <a:schemeClr val="bg2"/>
        </a:buClr>
        <a:buFont typeface="Arial" pitchFamily="34" charset="0"/>
        <a:buChar char="–"/>
        <a:tabLst/>
        <a:defRPr sz="1400" kern="1200">
          <a:solidFill>
            <a:schemeClr val="bg2">
              <a:lumMod val="50000"/>
            </a:schemeClr>
          </a:solidFill>
          <a:latin typeface="+mn-lt"/>
          <a:ea typeface="+mn-ea"/>
          <a:cs typeface="+mn-cs"/>
        </a:defRPr>
      </a:lvl4pPr>
      <a:lvl5pPr marL="1609624" indent="-193663" algn="l" defTabSz="914342" rtl="0" eaLnBrk="1" latinLnBrk="0" hangingPunct="1">
        <a:spcBef>
          <a:spcPts val="0"/>
        </a:spcBef>
        <a:buClr>
          <a:srgbClr val="B1B1B1"/>
        </a:buClr>
        <a:buFont typeface="Arial" pitchFamily="34" charset="0"/>
        <a:buChar char="–"/>
        <a:defRPr sz="1700" kern="1200">
          <a:solidFill>
            <a:srgbClr val="494949"/>
          </a:solidFill>
          <a:latin typeface="+mn-lt"/>
          <a:ea typeface="+mn-ea"/>
          <a:cs typeface="+mn-cs"/>
        </a:defRPr>
      </a:lvl5pPr>
      <a:lvl6pPr marL="2514441"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2"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3"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4"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42" rtl="0" eaLnBrk="1" latinLnBrk="0" hangingPunct="1">
        <a:defRPr sz="1800" kern="1200">
          <a:solidFill>
            <a:schemeClr val="tx1"/>
          </a:solidFill>
          <a:latin typeface="+mn-lt"/>
          <a:ea typeface="+mn-ea"/>
          <a:cs typeface="+mn-cs"/>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3" algn="l" defTabSz="914342" rtl="0" eaLnBrk="1" latinLnBrk="0" hangingPunct="1">
        <a:defRPr sz="1800" kern="1200">
          <a:solidFill>
            <a:schemeClr val="tx1"/>
          </a:solidFill>
          <a:latin typeface="+mn-lt"/>
          <a:ea typeface="+mn-ea"/>
          <a:cs typeface="+mn-cs"/>
        </a:defRPr>
      </a:lvl4pPr>
      <a:lvl5pPr marL="1828684" algn="l" defTabSz="914342" rtl="0" eaLnBrk="1" latinLnBrk="0" hangingPunct="1">
        <a:defRPr sz="1800" kern="1200">
          <a:solidFill>
            <a:schemeClr val="tx1"/>
          </a:solidFill>
          <a:latin typeface="+mn-lt"/>
          <a:ea typeface="+mn-ea"/>
          <a:cs typeface="+mn-cs"/>
        </a:defRPr>
      </a:lvl5pPr>
      <a:lvl6pPr marL="2285855" algn="l" defTabSz="914342" rtl="0" eaLnBrk="1" latinLnBrk="0" hangingPunct="1">
        <a:defRPr sz="1800" kern="1200">
          <a:solidFill>
            <a:schemeClr val="tx1"/>
          </a:solidFill>
          <a:latin typeface="+mn-lt"/>
          <a:ea typeface="+mn-ea"/>
          <a:cs typeface="+mn-cs"/>
        </a:defRPr>
      </a:lvl6pPr>
      <a:lvl7pPr marL="2743026" algn="l" defTabSz="914342" rtl="0" eaLnBrk="1" latinLnBrk="0" hangingPunct="1">
        <a:defRPr sz="1800" kern="1200">
          <a:solidFill>
            <a:schemeClr val="tx1"/>
          </a:solidFill>
          <a:latin typeface="+mn-lt"/>
          <a:ea typeface="+mn-ea"/>
          <a:cs typeface="+mn-cs"/>
        </a:defRPr>
      </a:lvl7pPr>
      <a:lvl8pPr marL="3200198" algn="l" defTabSz="914342" rtl="0" eaLnBrk="1" latinLnBrk="0" hangingPunct="1">
        <a:defRPr sz="1800" kern="1200">
          <a:solidFill>
            <a:schemeClr val="tx1"/>
          </a:solidFill>
          <a:latin typeface="+mn-lt"/>
          <a:ea typeface="+mn-ea"/>
          <a:cs typeface="+mn-cs"/>
        </a:defRPr>
      </a:lvl8pPr>
      <a:lvl9pPr marL="3657369" algn="l" defTabSz="91434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9049" name="think-cell Slide" r:id="rId8" imgW="360" imgH="360" progId="">
                  <p:embed/>
                </p:oleObj>
              </mc:Choice>
              <mc:Fallback>
                <p:oleObj name="think-cell Slide" r:id="rId8" imgW="360" imgH="360" progId="">
                  <p:embed/>
                  <p:pic>
                    <p:nvPicPr>
                      <p:cNvPr id="0" name="Picture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971" r:id="rId1"/>
    <p:sldLayoutId id="2147483993" r:id="rId2"/>
    <p:sldLayoutId id="2147483994" r:id="rId3"/>
    <p:sldLayoutId id="2147483990" r:id="rId4"/>
  </p:sldLayoutIdLst>
  <p:txStyles>
    <p:titleStyle>
      <a:lvl1pPr algn="ctr" defTabSz="839694" rtl="0" eaLnBrk="1" latinLnBrk="0" hangingPunct="1">
        <a:spcBef>
          <a:spcPct val="0"/>
        </a:spcBef>
        <a:buNone/>
        <a:defRPr sz="4000" kern="1200">
          <a:solidFill>
            <a:schemeClr val="tx1"/>
          </a:solidFill>
          <a:latin typeface="+mj-lt"/>
          <a:ea typeface="+mj-ea"/>
          <a:cs typeface="+mj-cs"/>
        </a:defRPr>
      </a:lvl1pPr>
    </p:titleStyle>
    <p:bodyStyle>
      <a:lvl1pPr marL="314885" indent="-314885" algn="l" defTabSz="839694" rtl="0" eaLnBrk="1" latinLnBrk="0" hangingPunct="1">
        <a:spcBef>
          <a:spcPct val="20000"/>
        </a:spcBef>
        <a:buFont typeface="Arial" pitchFamily="34" charset="0"/>
        <a:buChar char="•"/>
        <a:defRPr sz="2900" kern="1200">
          <a:solidFill>
            <a:schemeClr val="tx1"/>
          </a:solidFill>
          <a:latin typeface="+mn-lt"/>
          <a:ea typeface="+mn-ea"/>
          <a:cs typeface="+mn-cs"/>
        </a:defRPr>
      </a:lvl1pPr>
      <a:lvl2pPr marL="682251" indent="-262404" algn="l" defTabSz="839694"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049617" indent="-209923" algn="l" defTabSz="839694"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469464"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89310"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309157"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29004"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48851"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568697"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fr-FR"/>
      </a:defPPr>
      <a:lvl1pPr marL="0" algn="l" defTabSz="839694" rtl="0" eaLnBrk="1" latinLnBrk="0" hangingPunct="1">
        <a:defRPr sz="1700" kern="1200">
          <a:solidFill>
            <a:schemeClr val="tx1"/>
          </a:solidFill>
          <a:latin typeface="+mn-lt"/>
          <a:ea typeface="+mn-ea"/>
          <a:cs typeface="+mn-cs"/>
        </a:defRPr>
      </a:lvl1pPr>
      <a:lvl2pPr marL="419847" algn="l" defTabSz="839694" rtl="0" eaLnBrk="1" latinLnBrk="0" hangingPunct="1">
        <a:defRPr sz="1700" kern="1200">
          <a:solidFill>
            <a:schemeClr val="tx1"/>
          </a:solidFill>
          <a:latin typeface="+mn-lt"/>
          <a:ea typeface="+mn-ea"/>
          <a:cs typeface="+mn-cs"/>
        </a:defRPr>
      </a:lvl2pPr>
      <a:lvl3pPr marL="839694" algn="l" defTabSz="839694" rtl="0" eaLnBrk="1" latinLnBrk="0" hangingPunct="1">
        <a:defRPr sz="1700" kern="1200">
          <a:solidFill>
            <a:schemeClr val="tx1"/>
          </a:solidFill>
          <a:latin typeface="+mn-lt"/>
          <a:ea typeface="+mn-ea"/>
          <a:cs typeface="+mn-cs"/>
        </a:defRPr>
      </a:lvl3pPr>
      <a:lvl4pPr marL="1259540" algn="l" defTabSz="839694" rtl="0" eaLnBrk="1" latinLnBrk="0" hangingPunct="1">
        <a:defRPr sz="1700" kern="1200">
          <a:solidFill>
            <a:schemeClr val="tx1"/>
          </a:solidFill>
          <a:latin typeface="+mn-lt"/>
          <a:ea typeface="+mn-ea"/>
          <a:cs typeface="+mn-cs"/>
        </a:defRPr>
      </a:lvl4pPr>
      <a:lvl5pPr marL="1679387" algn="l" defTabSz="839694" rtl="0" eaLnBrk="1" latinLnBrk="0" hangingPunct="1">
        <a:defRPr sz="1700" kern="1200">
          <a:solidFill>
            <a:schemeClr val="tx1"/>
          </a:solidFill>
          <a:latin typeface="+mn-lt"/>
          <a:ea typeface="+mn-ea"/>
          <a:cs typeface="+mn-cs"/>
        </a:defRPr>
      </a:lvl5pPr>
      <a:lvl6pPr marL="2099234" algn="l" defTabSz="839694" rtl="0" eaLnBrk="1" latinLnBrk="0" hangingPunct="1">
        <a:defRPr sz="1700" kern="1200">
          <a:solidFill>
            <a:schemeClr val="tx1"/>
          </a:solidFill>
          <a:latin typeface="+mn-lt"/>
          <a:ea typeface="+mn-ea"/>
          <a:cs typeface="+mn-cs"/>
        </a:defRPr>
      </a:lvl6pPr>
      <a:lvl7pPr marL="2519081" algn="l" defTabSz="839694" rtl="0" eaLnBrk="1" latinLnBrk="0" hangingPunct="1">
        <a:defRPr sz="1700" kern="1200">
          <a:solidFill>
            <a:schemeClr val="tx1"/>
          </a:solidFill>
          <a:latin typeface="+mn-lt"/>
          <a:ea typeface="+mn-ea"/>
          <a:cs typeface="+mn-cs"/>
        </a:defRPr>
      </a:lvl7pPr>
      <a:lvl8pPr marL="2938927" algn="l" defTabSz="839694" rtl="0" eaLnBrk="1" latinLnBrk="0" hangingPunct="1">
        <a:defRPr sz="1700" kern="1200">
          <a:solidFill>
            <a:schemeClr val="tx1"/>
          </a:solidFill>
          <a:latin typeface="+mn-lt"/>
          <a:ea typeface="+mn-ea"/>
          <a:cs typeface="+mn-cs"/>
        </a:defRPr>
      </a:lvl8pPr>
      <a:lvl9pPr marL="3358774" algn="l" defTabSz="839694"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3143" name="think-cell Slide" r:id="rId7" imgW="360" imgH="360" progId="">
                  <p:embed/>
                </p:oleObj>
              </mc:Choice>
              <mc:Fallback>
                <p:oleObj name="think-cell Slide" r:id="rId7" imgW="360" imgH="360" progId="">
                  <p:embed/>
                  <p:pic>
                    <p:nvPicPr>
                      <p:cNvPr id="0" name="Picture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7" name="Rectangle 7"/>
          <p:cNvSpPr/>
          <p:nvPr userDrawn="1">
            <p:custDataLst>
              <p:tags r:id="rId6"/>
            </p:custDataLst>
          </p:nvPr>
        </p:nvSpPr>
        <p:spPr bwMode="auto">
          <a:xfrm flipV="1">
            <a:off x="-1657" y="1677994"/>
            <a:ext cx="9907657" cy="5180006"/>
          </a:xfrm>
          <a:custGeom>
            <a:avLst/>
            <a:gdLst>
              <a:gd name="connsiteX0" fmla="*/ 0 w 10685085"/>
              <a:gd name="connsiteY0" fmla="*/ 0 h 684481"/>
              <a:gd name="connsiteX1" fmla="*/ 10685085 w 10685085"/>
              <a:gd name="connsiteY1" fmla="*/ 0 h 684481"/>
              <a:gd name="connsiteX2" fmla="*/ 10685085 w 10685085"/>
              <a:gd name="connsiteY2" fmla="*/ 684481 h 684481"/>
              <a:gd name="connsiteX3" fmla="*/ 0 w 10685085"/>
              <a:gd name="connsiteY3" fmla="*/ 684481 h 684481"/>
              <a:gd name="connsiteX4" fmla="*/ 0 w 10685085"/>
              <a:gd name="connsiteY4" fmla="*/ 0 h 684481"/>
              <a:gd name="connsiteX0" fmla="*/ 0 w 10685085"/>
              <a:gd name="connsiteY0" fmla="*/ 0 h 684481"/>
              <a:gd name="connsiteX1" fmla="*/ 10685085 w 10685085"/>
              <a:gd name="connsiteY1" fmla="*/ 0 h 684481"/>
              <a:gd name="connsiteX2" fmla="*/ 10685085 w 10685085"/>
              <a:gd name="connsiteY2" fmla="*/ 684481 h 684481"/>
              <a:gd name="connsiteX3" fmla="*/ 525849 w 10685085"/>
              <a:gd name="connsiteY3" fmla="*/ 678410 h 684481"/>
              <a:gd name="connsiteX4" fmla="*/ 0 w 10685085"/>
              <a:gd name="connsiteY4" fmla="*/ 684481 h 684481"/>
              <a:gd name="connsiteX5" fmla="*/ 0 w 10685085"/>
              <a:gd name="connsiteY5" fmla="*/ 0 h 684481"/>
              <a:gd name="connsiteX0" fmla="*/ 0 w 10685085"/>
              <a:gd name="connsiteY0" fmla="*/ 0 h 684481"/>
              <a:gd name="connsiteX1" fmla="*/ 10685085 w 10685085"/>
              <a:gd name="connsiteY1" fmla="*/ 0 h 684481"/>
              <a:gd name="connsiteX2" fmla="*/ 10685085 w 10685085"/>
              <a:gd name="connsiteY2" fmla="*/ 684481 h 684481"/>
              <a:gd name="connsiteX3" fmla="*/ 1063736 w 10685085"/>
              <a:gd name="connsiteY3" fmla="*/ 670939 h 684481"/>
              <a:gd name="connsiteX4" fmla="*/ 525849 w 10685085"/>
              <a:gd name="connsiteY4" fmla="*/ 678410 h 684481"/>
              <a:gd name="connsiteX5" fmla="*/ 0 w 10685085"/>
              <a:gd name="connsiteY5" fmla="*/ 684481 h 684481"/>
              <a:gd name="connsiteX6" fmla="*/ 0 w 10685085"/>
              <a:gd name="connsiteY6" fmla="*/ 0 h 684481"/>
              <a:gd name="connsiteX0" fmla="*/ 0 w 10685085"/>
              <a:gd name="connsiteY0" fmla="*/ 0 h 684481"/>
              <a:gd name="connsiteX1" fmla="*/ 10685085 w 10685085"/>
              <a:gd name="connsiteY1" fmla="*/ 0 h 684481"/>
              <a:gd name="connsiteX2" fmla="*/ 10685085 w 10685085"/>
              <a:gd name="connsiteY2" fmla="*/ 684481 h 684481"/>
              <a:gd name="connsiteX3" fmla="*/ 1063736 w 10685085"/>
              <a:gd name="connsiteY3" fmla="*/ 670939 h 684481"/>
              <a:gd name="connsiteX4" fmla="*/ 525849 w 10685085"/>
              <a:gd name="connsiteY4" fmla="*/ 678410 h 684481"/>
              <a:gd name="connsiteX5" fmla="*/ 0 w 10685085"/>
              <a:gd name="connsiteY5" fmla="*/ 684481 h 684481"/>
              <a:gd name="connsiteX6" fmla="*/ 0 w 10685085"/>
              <a:gd name="connsiteY6" fmla="*/ 0 h 684481"/>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23183 w 10685085"/>
              <a:gd name="connsiteY6" fmla="*/ 684481 h 1022049"/>
              <a:gd name="connsiteX7" fmla="*/ 0 w 10685085"/>
              <a:gd name="connsiteY7" fmla="*/ 0 h 1022049"/>
              <a:gd name="connsiteX0" fmla="*/ 0 w 10673494"/>
              <a:gd name="connsiteY0" fmla="*/ 5825 h 1022049"/>
              <a:gd name="connsiteX1" fmla="*/ 10673494 w 10673494"/>
              <a:gd name="connsiteY1" fmla="*/ 0 h 1022049"/>
              <a:gd name="connsiteX2" fmla="*/ 10673494 w 10673494"/>
              <a:gd name="connsiteY2" fmla="*/ 303491 h 1022049"/>
              <a:gd name="connsiteX3" fmla="*/ 10211167 w 10673494"/>
              <a:gd name="connsiteY3" fmla="*/ 678410 h 1022049"/>
              <a:gd name="connsiteX4" fmla="*/ 1145874 w 10673494"/>
              <a:gd name="connsiteY4" fmla="*/ 670939 h 1022049"/>
              <a:gd name="connsiteX5" fmla="*/ 521729 w 10673494"/>
              <a:gd name="connsiteY5" fmla="*/ 1022049 h 1022049"/>
              <a:gd name="connsiteX6" fmla="*/ 11592 w 10673494"/>
              <a:gd name="connsiteY6" fmla="*/ 684481 h 1022049"/>
              <a:gd name="connsiteX7" fmla="*/ 0 w 10673494"/>
              <a:gd name="connsiteY7" fmla="*/ 5825 h 1022049"/>
              <a:gd name="connsiteX0" fmla="*/ 0 w 10673494"/>
              <a:gd name="connsiteY0" fmla="*/ 0 h 1045351"/>
              <a:gd name="connsiteX1" fmla="*/ 10673494 w 10673494"/>
              <a:gd name="connsiteY1" fmla="*/ 23302 h 1045351"/>
              <a:gd name="connsiteX2" fmla="*/ 10673494 w 10673494"/>
              <a:gd name="connsiteY2" fmla="*/ 326793 h 1045351"/>
              <a:gd name="connsiteX3" fmla="*/ 10211167 w 10673494"/>
              <a:gd name="connsiteY3" fmla="*/ 701712 h 1045351"/>
              <a:gd name="connsiteX4" fmla="*/ 1145874 w 10673494"/>
              <a:gd name="connsiteY4" fmla="*/ 694241 h 1045351"/>
              <a:gd name="connsiteX5" fmla="*/ 521729 w 10673494"/>
              <a:gd name="connsiteY5" fmla="*/ 1045351 h 1045351"/>
              <a:gd name="connsiteX6" fmla="*/ 11592 w 10673494"/>
              <a:gd name="connsiteY6" fmla="*/ 707783 h 1045351"/>
              <a:gd name="connsiteX7" fmla="*/ 0 w 10673494"/>
              <a:gd name="connsiteY7" fmla="*/ 0 h 1045351"/>
              <a:gd name="connsiteX0" fmla="*/ 0 w 10667698"/>
              <a:gd name="connsiteY0" fmla="*/ 0 h 1027875"/>
              <a:gd name="connsiteX1" fmla="*/ 10667698 w 10667698"/>
              <a:gd name="connsiteY1" fmla="*/ 5826 h 1027875"/>
              <a:gd name="connsiteX2" fmla="*/ 10667698 w 10667698"/>
              <a:gd name="connsiteY2" fmla="*/ 309317 h 1027875"/>
              <a:gd name="connsiteX3" fmla="*/ 10205371 w 10667698"/>
              <a:gd name="connsiteY3" fmla="*/ 684236 h 1027875"/>
              <a:gd name="connsiteX4" fmla="*/ 1140078 w 10667698"/>
              <a:gd name="connsiteY4" fmla="*/ 676765 h 1027875"/>
              <a:gd name="connsiteX5" fmla="*/ 515933 w 10667698"/>
              <a:gd name="connsiteY5" fmla="*/ 1027875 h 1027875"/>
              <a:gd name="connsiteX6" fmla="*/ 5796 w 10667698"/>
              <a:gd name="connsiteY6" fmla="*/ 690307 h 1027875"/>
              <a:gd name="connsiteX7" fmla="*/ 0 w 10667698"/>
              <a:gd name="connsiteY7" fmla="*/ 0 h 1027875"/>
              <a:gd name="connsiteX0" fmla="*/ 5796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10137 w 10661902"/>
              <a:gd name="connsiteY5" fmla="*/ 1027875 h 1027875"/>
              <a:gd name="connsiteX6" fmla="*/ 0 w 10661902"/>
              <a:gd name="connsiteY6" fmla="*/ 690307 h 1027875"/>
              <a:gd name="connsiteX7" fmla="*/ 5796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10137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7441 w 10661902"/>
              <a:gd name="connsiteY4" fmla="*/ 689465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3758 w 10661902"/>
              <a:gd name="connsiteY4" fmla="*/ 62914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0 w 10661901"/>
              <a:gd name="connsiteY0" fmla="*/ 0 h 1027875"/>
              <a:gd name="connsiteX1" fmla="*/ 10661901 w 10661901"/>
              <a:gd name="connsiteY1" fmla="*/ 5826 h 1027875"/>
              <a:gd name="connsiteX2" fmla="*/ 10661901 w 10661901"/>
              <a:gd name="connsiteY2" fmla="*/ 309317 h 1027875"/>
              <a:gd name="connsiteX3" fmla="*/ 10199574 w 10661901"/>
              <a:gd name="connsiteY3" fmla="*/ 684236 h 1027875"/>
              <a:gd name="connsiteX4" fmla="*/ 1140598 w 10661901"/>
              <a:gd name="connsiteY4" fmla="*/ 686290 h 1027875"/>
              <a:gd name="connsiteX5" fmla="*/ 560675 w 10661901"/>
              <a:gd name="connsiteY5" fmla="*/ 1027875 h 1027875"/>
              <a:gd name="connsiteX6" fmla="*/ 3158 w 10661901"/>
              <a:gd name="connsiteY6" fmla="*/ 674432 h 1027875"/>
              <a:gd name="connsiteX7" fmla="*/ 0 w 10661901"/>
              <a:gd name="connsiteY7" fmla="*/ 0 h 1027875"/>
              <a:gd name="connsiteX0" fmla="*/ 0 w 10661901"/>
              <a:gd name="connsiteY0" fmla="*/ 0 h 1027875"/>
              <a:gd name="connsiteX1" fmla="*/ 10661901 w 10661901"/>
              <a:gd name="connsiteY1" fmla="*/ 5826 h 1027875"/>
              <a:gd name="connsiteX2" fmla="*/ 10661901 w 10661901"/>
              <a:gd name="connsiteY2" fmla="*/ 309317 h 1027875"/>
              <a:gd name="connsiteX3" fmla="*/ 10199574 w 10661901"/>
              <a:gd name="connsiteY3" fmla="*/ 684236 h 1027875"/>
              <a:gd name="connsiteX4" fmla="*/ 1140598 w 10661901"/>
              <a:gd name="connsiteY4" fmla="*/ 686290 h 1027875"/>
              <a:gd name="connsiteX5" fmla="*/ 560675 w 10661901"/>
              <a:gd name="connsiteY5" fmla="*/ 1027875 h 1027875"/>
              <a:gd name="connsiteX6" fmla="*/ 3158 w 10661901"/>
              <a:gd name="connsiteY6" fmla="*/ 683957 h 1027875"/>
              <a:gd name="connsiteX7" fmla="*/ 0 w 10661901"/>
              <a:gd name="connsiteY7" fmla="*/ 0 h 1027875"/>
              <a:gd name="connsiteX0" fmla="*/ 0 w 10710088"/>
              <a:gd name="connsiteY0" fmla="*/ 0 h 1027875"/>
              <a:gd name="connsiteX1" fmla="*/ 10661901 w 10710088"/>
              <a:gd name="connsiteY1" fmla="*/ 5826 h 1027875"/>
              <a:gd name="connsiteX2" fmla="*/ 10661901 w 10710088"/>
              <a:gd name="connsiteY2" fmla="*/ 309317 h 1027875"/>
              <a:gd name="connsiteX3" fmla="*/ 10668871 w 10710088"/>
              <a:gd name="connsiteY3" fmla="*/ 684236 h 1027875"/>
              <a:gd name="connsiteX4" fmla="*/ 1140598 w 10710088"/>
              <a:gd name="connsiteY4" fmla="*/ 686290 h 1027875"/>
              <a:gd name="connsiteX5" fmla="*/ 560675 w 10710088"/>
              <a:gd name="connsiteY5" fmla="*/ 1027875 h 1027875"/>
              <a:gd name="connsiteX6" fmla="*/ 3158 w 10710088"/>
              <a:gd name="connsiteY6" fmla="*/ 683957 h 1027875"/>
              <a:gd name="connsiteX7" fmla="*/ 0 w 10710088"/>
              <a:gd name="connsiteY7" fmla="*/ 0 h 1027875"/>
              <a:gd name="connsiteX0" fmla="*/ 0 w 10668871"/>
              <a:gd name="connsiteY0" fmla="*/ 0 h 1027875"/>
              <a:gd name="connsiteX1" fmla="*/ 10661901 w 10668871"/>
              <a:gd name="connsiteY1" fmla="*/ 5826 h 1027875"/>
              <a:gd name="connsiteX2" fmla="*/ 10668871 w 10668871"/>
              <a:gd name="connsiteY2" fmla="*/ 684236 h 1027875"/>
              <a:gd name="connsiteX3" fmla="*/ 1140598 w 10668871"/>
              <a:gd name="connsiteY3" fmla="*/ 686290 h 1027875"/>
              <a:gd name="connsiteX4" fmla="*/ 560675 w 10668871"/>
              <a:gd name="connsiteY4" fmla="*/ 1027875 h 1027875"/>
              <a:gd name="connsiteX5" fmla="*/ 3158 w 10668871"/>
              <a:gd name="connsiteY5" fmla="*/ 683957 h 1027875"/>
              <a:gd name="connsiteX6" fmla="*/ 0 w 10668871"/>
              <a:gd name="connsiteY6" fmla="*/ 0 h 1027875"/>
              <a:gd name="connsiteX0" fmla="*/ 0 w 10662015"/>
              <a:gd name="connsiteY0" fmla="*/ 0 h 1027875"/>
              <a:gd name="connsiteX1" fmla="*/ 10661901 w 10662015"/>
              <a:gd name="connsiteY1" fmla="*/ 5826 h 1027875"/>
              <a:gd name="connsiteX2" fmla="*/ 10632772 w 10662015"/>
              <a:gd name="connsiteY2" fmla="*/ 684236 h 1027875"/>
              <a:gd name="connsiteX3" fmla="*/ 1140598 w 10662015"/>
              <a:gd name="connsiteY3" fmla="*/ 686290 h 1027875"/>
              <a:gd name="connsiteX4" fmla="*/ 560675 w 10662015"/>
              <a:gd name="connsiteY4" fmla="*/ 1027875 h 1027875"/>
              <a:gd name="connsiteX5" fmla="*/ 3158 w 10662015"/>
              <a:gd name="connsiteY5" fmla="*/ 683957 h 1027875"/>
              <a:gd name="connsiteX6" fmla="*/ 0 w 10662015"/>
              <a:gd name="connsiteY6" fmla="*/ 0 h 1027875"/>
              <a:gd name="connsiteX0" fmla="*/ 0 w 10632772"/>
              <a:gd name="connsiteY0" fmla="*/ 0 h 1027875"/>
              <a:gd name="connsiteX1" fmla="*/ 10616776 w 10632772"/>
              <a:gd name="connsiteY1" fmla="*/ 559150 h 1027875"/>
              <a:gd name="connsiteX2" fmla="*/ 10632772 w 10632772"/>
              <a:gd name="connsiteY2" fmla="*/ 684236 h 1027875"/>
              <a:gd name="connsiteX3" fmla="*/ 1140598 w 10632772"/>
              <a:gd name="connsiteY3" fmla="*/ 686290 h 1027875"/>
              <a:gd name="connsiteX4" fmla="*/ 560675 w 10632772"/>
              <a:gd name="connsiteY4" fmla="*/ 1027875 h 1027875"/>
              <a:gd name="connsiteX5" fmla="*/ 3158 w 10632772"/>
              <a:gd name="connsiteY5" fmla="*/ 683957 h 1027875"/>
              <a:gd name="connsiteX6" fmla="*/ 0 w 10632772"/>
              <a:gd name="connsiteY6" fmla="*/ 0 h 1027875"/>
              <a:gd name="connsiteX0" fmla="*/ 5867 w 10629614"/>
              <a:gd name="connsiteY0" fmla="*/ 12316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5867 w 10629614"/>
              <a:gd name="connsiteY6" fmla="*/ 12316 h 468725"/>
              <a:gd name="connsiteX0" fmla="*/ 0 w 10636382"/>
              <a:gd name="connsiteY0" fmla="*/ 12316 h 468725"/>
              <a:gd name="connsiteX1" fmla="*/ 10620386 w 10636382"/>
              <a:gd name="connsiteY1" fmla="*/ 0 h 468725"/>
              <a:gd name="connsiteX2" fmla="*/ 10636382 w 10636382"/>
              <a:gd name="connsiteY2" fmla="*/ 125086 h 468725"/>
              <a:gd name="connsiteX3" fmla="*/ 1144208 w 10636382"/>
              <a:gd name="connsiteY3" fmla="*/ 127140 h 468725"/>
              <a:gd name="connsiteX4" fmla="*/ 564285 w 10636382"/>
              <a:gd name="connsiteY4" fmla="*/ 468725 h 468725"/>
              <a:gd name="connsiteX5" fmla="*/ 6768 w 10636382"/>
              <a:gd name="connsiteY5" fmla="*/ 124807 h 468725"/>
              <a:gd name="connsiteX6" fmla="*/ 0 w 10636382"/>
              <a:gd name="connsiteY6" fmla="*/ 12316 h 468725"/>
              <a:gd name="connsiteX0" fmla="*/ 239608 w 10629614"/>
              <a:gd name="connsiteY0" fmla="*/ 21841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239608 w 10629614"/>
              <a:gd name="connsiteY6" fmla="*/ 21841 h 468725"/>
              <a:gd name="connsiteX0" fmla="*/ 239608 w 10629614"/>
              <a:gd name="connsiteY0" fmla="*/ 21841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239608 w 10629614"/>
              <a:gd name="connsiteY6" fmla="*/ 21841 h 468725"/>
              <a:gd name="connsiteX0" fmla="*/ 0 w 10630065"/>
              <a:gd name="connsiteY0" fmla="*/ 2791 h 468725"/>
              <a:gd name="connsiteX1" fmla="*/ 10614069 w 10630065"/>
              <a:gd name="connsiteY1" fmla="*/ 0 h 468725"/>
              <a:gd name="connsiteX2" fmla="*/ 10630065 w 10630065"/>
              <a:gd name="connsiteY2" fmla="*/ 125086 h 468725"/>
              <a:gd name="connsiteX3" fmla="*/ 1137891 w 10630065"/>
              <a:gd name="connsiteY3" fmla="*/ 127140 h 468725"/>
              <a:gd name="connsiteX4" fmla="*/ 557968 w 10630065"/>
              <a:gd name="connsiteY4" fmla="*/ 468725 h 468725"/>
              <a:gd name="connsiteX5" fmla="*/ 451 w 10630065"/>
              <a:gd name="connsiteY5" fmla="*/ 124807 h 468725"/>
              <a:gd name="connsiteX6" fmla="*/ 0 w 10630065"/>
              <a:gd name="connsiteY6" fmla="*/ 2791 h 468725"/>
              <a:gd name="connsiteX0" fmla="*/ 0 w 10630065"/>
              <a:gd name="connsiteY0" fmla="*/ 2791 h 468725"/>
              <a:gd name="connsiteX1" fmla="*/ 10614069 w 10630065"/>
              <a:gd name="connsiteY1" fmla="*/ 0 h 468725"/>
              <a:gd name="connsiteX2" fmla="*/ 10630065 w 10630065"/>
              <a:gd name="connsiteY2" fmla="*/ 125086 h 468725"/>
              <a:gd name="connsiteX3" fmla="*/ 1137891 w 10630065"/>
              <a:gd name="connsiteY3" fmla="*/ 127140 h 468725"/>
              <a:gd name="connsiteX4" fmla="*/ 557968 w 10630065"/>
              <a:gd name="connsiteY4" fmla="*/ 468725 h 468725"/>
              <a:gd name="connsiteX5" fmla="*/ 451 w 10630065"/>
              <a:gd name="connsiteY5" fmla="*/ 124807 h 468725"/>
              <a:gd name="connsiteX6" fmla="*/ 0 w 10630065"/>
              <a:gd name="connsiteY6"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451 w 10630556"/>
              <a:gd name="connsiteY5" fmla="*/ 124807 h 468725"/>
              <a:gd name="connsiteX6" fmla="*/ 0 w 10630556"/>
              <a:gd name="connsiteY6"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782750 w 11413306"/>
              <a:gd name="connsiteY0" fmla="*/ 2791 h 468725"/>
              <a:gd name="connsiteX1" fmla="*/ 11412612 w 11413306"/>
              <a:gd name="connsiteY1" fmla="*/ 0 h 468725"/>
              <a:gd name="connsiteX2" fmla="*/ 11412815 w 11413306"/>
              <a:gd name="connsiteY2" fmla="*/ 125086 h 468725"/>
              <a:gd name="connsiteX3" fmla="*/ 1920641 w 11413306"/>
              <a:gd name="connsiteY3" fmla="*/ 127140 h 468725"/>
              <a:gd name="connsiteX4" fmla="*/ 1340718 w 11413306"/>
              <a:gd name="connsiteY4" fmla="*/ 468725 h 468725"/>
              <a:gd name="connsiteX5" fmla="*/ 858696 w 11413306"/>
              <a:gd name="connsiteY5" fmla="*/ 125867 h 468725"/>
              <a:gd name="connsiteX6" fmla="*/ 782750 w 11413306"/>
              <a:gd name="connsiteY6" fmla="*/ 2791 h 468725"/>
              <a:gd name="connsiteX0" fmla="*/ 802813 w 11357561"/>
              <a:gd name="connsiteY0" fmla="*/ 2791 h 468725"/>
              <a:gd name="connsiteX1" fmla="*/ 11356867 w 11357561"/>
              <a:gd name="connsiteY1" fmla="*/ 0 h 468725"/>
              <a:gd name="connsiteX2" fmla="*/ 11357070 w 11357561"/>
              <a:gd name="connsiteY2" fmla="*/ 125086 h 468725"/>
              <a:gd name="connsiteX3" fmla="*/ 1864896 w 11357561"/>
              <a:gd name="connsiteY3" fmla="*/ 127140 h 468725"/>
              <a:gd name="connsiteX4" fmla="*/ 1284973 w 11357561"/>
              <a:gd name="connsiteY4" fmla="*/ 468725 h 468725"/>
              <a:gd name="connsiteX5" fmla="*/ 802951 w 11357561"/>
              <a:gd name="connsiteY5" fmla="*/ 125867 h 468725"/>
              <a:gd name="connsiteX6" fmla="*/ 802813 w 11357561"/>
              <a:gd name="connsiteY6" fmla="*/ 2791 h 468725"/>
              <a:gd name="connsiteX0" fmla="*/ 341552 w 10896300"/>
              <a:gd name="connsiteY0" fmla="*/ 2791 h 468725"/>
              <a:gd name="connsiteX1" fmla="*/ 10895606 w 10896300"/>
              <a:gd name="connsiteY1" fmla="*/ 0 h 468725"/>
              <a:gd name="connsiteX2" fmla="*/ 10895809 w 10896300"/>
              <a:gd name="connsiteY2" fmla="*/ 125086 h 468725"/>
              <a:gd name="connsiteX3" fmla="*/ 1403635 w 10896300"/>
              <a:gd name="connsiteY3" fmla="*/ 127140 h 468725"/>
              <a:gd name="connsiteX4" fmla="*/ 823712 w 10896300"/>
              <a:gd name="connsiteY4" fmla="*/ 468725 h 468725"/>
              <a:gd name="connsiteX5" fmla="*/ 341690 w 10896300"/>
              <a:gd name="connsiteY5" fmla="*/ 125867 h 468725"/>
              <a:gd name="connsiteX6" fmla="*/ 341552 w 10896300"/>
              <a:gd name="connsiteY6" fmla="*/ 2791 h 468725"/>
              <a:gd name="connsiteX0" fmla="*/ 41143 w 10595891"/>
              <a:gd name="connsiteY0" fmla="*/ 2791 h 468725"/>
              <a:gd name="connsiteX1" fmla="*/ 10595197 w 10595891"/>
              <a:gd name="connsiteY1" fmla="*/ 0 h 468725"/>
              <a:gd name="connsiteX2" fmla="*/ 10595400 w 10595891"/>
              <a:gd name="connsiteY2" fmla="*/ 125086 h 468725"/>
              <a:gd name="connsiteX3" fmla="*/ 1103226 w 10595891"/>
              <a:gd name="connsiteY3" fmla="*/ 127140 h 468725"/>
              <a:gd name="connsiteX4" fmla="*/ 523303 w 10595891"/>
              <a:gd name="connsiteY4" fmla="*/ 468725 h 468725"/>
              <a:gd name="connsiteX5" fmla="*/ 41281 w 10595891"/>
              <a:gd name="connsiteY5" fmla="*/ 125867 h 468725"/>
              <a:gd name="connsiteX6" fmla="*/ 41143 w 1059589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44066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44066 h 468725"/>
              <a:gd name="connsiteX0" fmla="*/ 433 w 10554690"/>
              <a:gd name="connsiteY0" fmla="*/ 5966 h 430625"/>
              <a:gd name="connsiteX1" fmla="*/ 10551351 w 10554690"/>
              <a:gd name="connsiteY1" fmla="*/ 0 h 430625"/>
              <a:gd name="connsiteX2" fmla="*/ 10554690 w 10554690"/>
              <a:gd name="connsiteY2" fmla="*/ 86986 h 430625"/>
              <a:gd name="connsiteX3" fmla="*/ 1062516 w 10554690"/>
              <a:gd name="connsiteY3" fmla="*/ 89040 h 430625"/>
              <a:gd name="connsiteX4" fmla="*/ 482593 w 10554690"/>
              <a:gd name="connsiteY4" fmla="*/ 430625 h 430625"/>
              <a:gd name="connsiteX5" fmla="*/ 571 w 10554690"/>
              <a:gd name="connsiteY5" fmla="*/ 101571 h 430625"/>
              <a:gd name="connsiteX6" fmla="*/ 433 w 10554690"/>
              <a:gd name="connsiteY6" fmla="*/ 5966 h 430625"/>
              <a:gd name="connsiteX0" fmla="*/ 433 w 10554690"/>
              <a:gd name="connsiteY0" fmla="*/ 5966 h 427450"/>
              <a:gd name="connsiteX1" fmla="*/ 10551351 w 10554690"/>
              <a:gd name="connsiteY1" fmla="*/ 0 h 427450"/>
              <a:gd name="connsiteX2" fmla="*/ 10554690 w 10554690"/>
              <a:gd name="connsiteY2" fmla="*/ 86986 h 427450"/>
              <a:gd name="connsiteX3" fmla="*/ 1062516 w 10554690"/>
              <a:gd name="connsiteY3" fmla="*/ 89040 h 427450"/>
              <a:gd name="connsiteX4" fmla="*/ 482593 w 10554690"/>
              <a:gd name="connsiteY4" fmla="*/ 427450 h 427450"/>
              <a:gd name="connsiteX5" fmla="*/ 571 w 10554690"/>
              <a:gd name="connsiteY5" fmla="*/ 101571 h 427450"/>
              <a:gd name="connsiteX6" fmla="*/ 433 w 10554690"/>
              <a:gd name="connsiteY6" fmla="*/ 5966 h 427450"/>
              <a:gd name="connsiteX0" fmla="*/ 433 w 10554690"/>
              <a:gd name="connsiteY0" fmla="*/ 5966 h 427450"/>
              <a:gd name="connsiteX1" fmla="*/ 10551351 w 10554690"/>
              <a:gd name="connsiteY1" fmla="*/ 0 h 427450"/>
              <a:gd name="connsiteX2" fmla="*/ 10554690 w 10554690"/>
              <a:gd name="connsiteY2" fmla="*/ 86986 h 427450"/>
              <a:gd name="connsiteX3" fmla="*/ 10274940 w 10554690"/>
              <a:gd name="connsiteY3" fmla="*/ 87717 h 427450"/>
              <a:gd name="connsiteX4" fmla="*/ 1062516 w 10554690"/>
              <a:gd name="connsiteY4" fmla="*/ 89040 h 427450"/>
              <a:gd name="connsiteX5" fmla="*/ 482593 w 10554690"/>
              <a:gd name="connsiteY5" fmla="*/ 427450 h 427450"/>
              <a:gd name="connsiteX6" fmla="*/ 571 w 10554690"/>
              <a:gd name="connsiteY6" fmla="*/ 101571 h 427450"/>
              <a:gd name="connsiteX7" fmla="*/ 433 w 10554690"/>
              <a:gd name="connsiteY7" fmla="*/ 5966 h 427450"/>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60438 h 481922"/>
              <a:gd name="connsiteX1" fmla="*/ 10551351 w 10554691"/>
              <a:gd name="connsiteY1" fmla="*/ 54472 h 481922"/>
              <a:gd name="connsiteX2" fmla="*/ 10554691 w 10554691"/>
              <a:gd name="connsiteY2" fmla="*/ 49383 h 481922"/>
              <a:gd name="connsiteX3" fmla="*/ 10274940 w 10554691"/>
              <a:gd name="connsiteY3" fmla="*/ 142189 h 481922"/>
              <a:gd name="connsiteX4" fmla="*/ 1062516 w 10554691"/>
              <a:gd name="connsiteY4" fmla="*/ 143512 h 481922"/>
              <a:gd name="connsiteX5" fmla="*/ 482593 w 10554691"/>
              <a:gd name="connsiteY5" fmla="*/ 481922 h 481922"/>
              <a:gd name="connsiteX6" fmla="*/ 571 w 10554691"/>
              <a:gd name="connsiteY6" fmla="*/ 156043 h 481922"/>
              <a:gd name="connsiteX7" fmla="*/ 433 w 10554691"/>
              <a:gd name="connsiteY7" fmla="*/ 60438 h 481922"/>
              <a:gd name="connsiteX0" fmla="*/ 433 w 11661532"/>
              <a:gd name="connsiteY0" fmla="*/ 5966 h 427450"/>
              <a:gd name="connsiteX1" fmla="*/ 10551351 w 11661532"/>
              <a:gd name="connsiteY1" fmla="*/ 0 h 427450"/>
              <a:gd name="connsiteX2" fmla="*/ 10274940 w 11661532"/>
              <a:gd name="connsiteY2" fmla="*/ 87717 h 427450"/>
              <a:gd name="connsiteX3" fmla="*/ 1062516 w 11661532"/>
              <a:gd name="connsiteY3" fmla="*/ 89040 h 427450"/>
              <a:gd name="connsiteX4" fmla="*/ 482593 w 11661532"/>
              <a:gd name="connsiteY4" fmla="*/ 427450 h 427450"/>
              <a:gd name="connsiteX5" fmla="*/ 571 w 11661532"/>
              <a:gd name="connsiteY5" fmla="*/ 101571 h 427450"/>
              <a:gd name="connsiteX6" fmla="*/ 433 w 11661532"/>
              <a:gd name="connsiteY6" fmla="*/ 5966 h 427450"/>
              <a:gd name="connsiteX0" fmla="*/ 433 w 11071037"/>
              <a:gd name="connsiteY0" fmla="*/ 6015 h 427499"/>
              <a:gd name="connsiteX1" fmla="*/ 10551351 w 11071037"/>
              <a:gd name="connsiteY1" fmla="*/ 49 h 427499"/>
              <a:gd name="connsiteX2" fmla="*/ 10274940 w 11071037"/>
              <a:gd name="connsiteY2" fmla="*/ 87766 h 427499"/>
              <a:gd name="connsiteX3" fmla="*/ 1062516 w 11071037"/>
              <a:gd name="connsiteY3" fmla="*/ 89089 h 427499"/>
              <a:gd name="connsiteX4" fmla="*/ 482593 w 11071037"/>
              <a:gd name="connsiteY4" fmla="*/ 427499 h 427499"/>
              <a:gd name="connsiteX5" fmla="*/ 571 w 11071037"/>
              <a:gd name="connsiteY5" fmla="*/ 101620 h 427499"/>
              <a:gd name="connsiteX6" fmla="*/ 433 w 11071037"/>
              <a:gd name="connsiteY6" fmla="*/ 6015 h 427499"/>
              <a:gd name="connsiteX0" fmla="*/ 433 w 11057538"/>
              <a:gd name="connsiteY0" fmla="*/ 5966 h 427450"/>
              <a:gd name="connsiteX1" fmla="*/ 10551351 w 11057538"/>
              <a:gd name="connsiteY1" fmla="*/ 0 h 427450"/>
              <a:gd name="connsiteX2" fmla="*/ 10274940 w 11057538"/>
              <a:gd name="connsiteY2" fmla="*/ 87717 h 427450"/>
              <a:gd name="connsiteX3" fmla="*/ 1062516 w 11057538"/>
              <a:gd name="connsiteY3" fmla="*/ 89040 h 427450"/>
              <a:gd name="connsiteX4" fmla="*/ 482593 w 11057538"/>
              <a:gd name="connsiteY4" fmla="*/ 427450 h 427450"/>
              <a:gd name="connsiteX5" fmla="*/ 571 w 11057538"/>
              <a:gd name="connsiteY5" fmla="*/ 101571 h 427450"/>
              <a:gd name="connsiteX6" fmla="*/ 433 w 11057538"/>
              <a:gd name="connsiteY6" fmla="*/ 5966 h 427450"/>
              <a:gd name="connsiteX0" fmla="*/ 433 w 10551351"/>
              <a:gd name="connsiteY0" fmla="*/ 5966 h 427450"/>
              <a:gd name="connsiteX1" fmla="*/ 10551351 w 10551351"/>
              <a:gd name="connsiteY1" fmla="*/ 0 h 427450"/>
              <a:gd name="connsiteX2" fmla="*/ 10274940 w 10551351"/>
              <a:gd name="connsiteY2" fmla="*/ 87717 h 427450"/>
              <a:gd name="connsiteX3" fmla="*/ 1062516 w 10551351"/>
              <a:gd name="connsiteY3" fmla="*/ 89040 h 427450"/>
              <a:gd name="connsiteX4" fmla="*/ 482593 w 10551351"/>
              <a:gd name="connsiteY4" fmla="*/ 427450 h 427450"/>
              <a:gd name="connsiteX5" fmla="*/ 571 w 10551351"/>
              <a:gd name="connsiteY5" fmla="*/ 101571 h 427450"/>
              <a:gd name="connsiteX6" fmla="*/ 433 w 10551351"/>
              <a:gd name="connsiteY6" fmla="*/ 5966 h 427450"/>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0 w 11177990"/>
              <a:gd name="connsiteY0" fmla="*/ 2791 h 341725"/>
              <a:gd name="connsiteX1" fmla="*/ 11177990 w 11177990"/>
              <a:gd name="connsiteY1" fmla="*/ 0 h 341725"/>
              <a:gd name="connsiteX2" fmla="*/ 10901579 w 11177990"/>
              <a:gd name="connsiteY2" fmla="*/ 87717 h 341725"/>
              <a:gd name="connsiteX3" fmla="*/ 1689155 w 11177990"/>
              <a:gd name="connsiteY3" fmla="*/ 89040 h 341725"/>
              <a:gd name="connsiteX4" fmla="*/ 1109232 w 11177990"/>
              <a:gd name="connsiteY4" fmla="*/ 341725 h 341725"/>
              <a:gd name="connsiteX5" fmla="*/ 627210 w 11177990"/>
              <a:gd name="connsiteY5" fmla="*/ 101571 h 341725"/>
              <a:gd name="connsiteX6" fmla="*/ 0 w 11177990"/>
              <a:gd name="connsiteY6" fmla="*/ 2791 h 341725"/>
              <a:gd name="connsiteX0" fmla="*/ 780014 w 11958004"/>
              <a:gd name="connsiteY0" fmla="*/ 2791 h 341725"/>
              <a:gd name="connsiteX1" fmla="*/ 11958004 w 11958004"/>
              <a:gd name="connsiteY1" fmla="*/ 0 h 341725"/>
              <a:gd name="connsiteX2" fmla="*/ 11681593 w 11958004"/>
              <a:gd name="connsiteY2" fmla="*/ 87717 h 341725"/>
              <a:gd name="connsiteX3" fmla="*/ 2469169 w 11958004"/>
              <a:gd name="connsiteY3" fmla="*/ 89040 h 341725"/>
              <a:gd name="connsiteX4" fmla="*/ 1889246 w 11958004"/>
              <a:gd name="connsiteY4" fmla="*/ 341725 h 341725"/>
              <a:gd name="connsiteX5" fmla="*/ 1407224 w 11958004"/>
              <a:gd name="connsiteY5" fmla="*/ 101571 h 341725"/>
              <a:gd name="connsiteX6" fmla="*/ 998158 w 11958004"/>
              <a:gd name="connsiteY6" fmla="*/ 40093 h 341725"/>
              <a:gd name="connsiteX7" fmla="*/ 780014 w 11958004"/>
              <a:gd name="connsiteY7" fmla="*/ 2791 h 341725"/>
              <a:gd name="connsiteX0" fmla="*/ 758495 w 11936485"/>
              <a:gd name="connsiteY0" fmla="*/ 2791 h 341725"/>
              <a:gd name="connsiteX1" fmla="*/ 11936485 w 11936485"/>
              <a:gd name="connsiteY1" fmla="*/ 0 h 341725"/>
              <a:gd name="connsiteX2" fmla="*/ 11660074 w 11936485"/>
              <a:gd name="connsiteY2" fmla="*/ 87717 h 341725"/>
              <a:gd name="connsiteX3" fmla="*/ 2447650 w 11936485"/>
              <a:gd name="connsiteY3" fmla="*/ 89040 h 341725"/>
              <a:gd name="connsiteX4" fmla="*/ 1867727 w 11936485"/>
              <a:gd name="connsiteY4" fmla="*/ 341725 h 341725"/>
              <a:gd name="connsiteX5" fmla="*/ 1385705 w 11936485"/>
              <a:gd name="connsiteY5" fmla="*/ 101571 h 341725"/>
              <a:gd name="connsiteX6" fmla="*/ 976639 w 11936485"/>
              <a:gd name="connsiteY6" fmla="*/ 40093 h 341725"/>
              <a:gd name="connsiteX7" fmla="*/ 758495 w 11936485"/>
              <a:gd name="connsiteY7" fmla="*/ 2791 h 341725"/>
              <a:gd name="connsiteX0" fmla="*/ 0 w 11177990"/>
              <a:gd name="connsiteY0" fmla="*/ 2791 h 341725"/>
              <a:gd name="connsiteX1" fmla="*/ 11177990 w 11177990"/>
              <a:gd name="connsiteY1" fmla="*/ 0 h 341725"/>
              <a:gd name="connsiteX2" fmla="*/ 10901579 w 11177990"/>
              <a:gd name="connsiteY2" fmla="*/ 87717 h 341725"/>
              <a:gd name="connsiteX3" fmla="*/ 1689155 w 11177990"/>
              <a:gd name="connsiteY3" fmla="*/ 89040 h 341725"/>
              <a:gd name="connsiteX4" fmla="*/ 1109232 w 11177990"/>
              <a:gd name="connsiteY4" fmla="*/ 341725 h 341725"/>
              <a:gd name="connsiteX5" fmla="*/ 627210 w 11177990"/>
              <a:gd name="connsiteY5" fmla="*/ 101571 h 341725"/>
              <a:gd name="connsiteX6" fmla="*/ 218144 w 11177990"/>
              <a:gd name="connsiteY6" fmla="*/ 40093 h 341725"/>
              <a:gd name="connsiteX7" fmla="*/ 0 w 11177990"/>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103593 h 341725"/>
              <a:gd name="connsiteX7" fmla="*/ 1331 w 11179321"/>
              <a:gd name="connsiteY7" fmla="*/ 2791 h 341725"/>
              <a:gd name="connsiteX0" fmla="*/ 1331 w 11179321"/>
              <a:gd name="connsiteY0" fmla="*/ 2791 h 341725"/>
              <a:gd name="connsiteX1" fmla="*/ 11179321 w 11179321"/>
              <a:gd name="connsiteY1" fmla="*/ 0 h 341725"/>
              <a:gd name="connsiteX2" fmla="*/ 10567427 w 11179321"/>
              <a:gd name="connsiteY2" fmla="*/ 90892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103593 h 341725"/>
              <a:gd name="connsiteX7" fmla="*/ 1331 w 11179321"/>
              <a:gd name="connsiteY7" fmla="*/ 2791 h 341725"/>
              <a:gd name="connsiteX0" fmla="*/ 1331 w 10600099"/>
              <a:gd name="connsiteY0" fmla="*/ 2791 h 341725"/>
              <a:gd name="connsiteX1" fmla="*/ 10561656 w 10600099"/>
              <a:gd name="connsiteY1" fmla="*/ 0 h 341725"/>
              <a:gd name="connsiteX2" fmla="*/ 10567427 w 10600099"/>
              <a:gd name="connsiteY2" fmla="*/ 90892 h 341725"/>
              <a:gd name="connsiteX3" fmla="*/ 1690486 w 10600099"/>
              <a:gd name="connsiteY3" fmla="*/ 89040 h 341725"/>
              <a:gd name="connsiteX4" fmla="*/ 1110563 w 10600099"/>
              <a:gd name="connsiteY4" fmla="*/ 341725 h 341725"/>
              <a:gd name="connsiteX5" fmla="*/ 628541 w 10600099"/>
              <a:gd name="connsiteY5" fmla="*/ 101571 h 341725"/>
              <a:gd name="connsiteX6" fmla="*/ 0 w 10600099"/>
              <a:gd name="connsiteY6" fmla="*/ 103593 h 341725"/>
              <a:gd name="connsiteX7" fmla="*/ 1331 w 10600099"/>
              <a:gd name="connsiteY7" fmla="*/ 2791 h 341725"/>
              <a:gd name="connsiteX0" fmla="*/ 1331 w 10567427"/>
              <a:gd name="connsiteY0" fmla="*/ 2791 h 341725"/>
              <a:gd name="connsiteX1" fmla="*/ 10561656 w 10567427"/>
              <a:gd name="connsiteY1" fmla="*/ 0 h 341725"/>
              <a:gd name="connsiteX2" fmla="*/ 10567427 w 10567427"/>
              <a:gd name="connsiteY2" fmla="*/ 90892 h 341725"/>
              <a:gd name="connsiteX3" fmla="*/ 1690486 w 10567427"/>
              <a:gd name="connsiteY3" fmla="*/ 89040 h 341725"/>
              <a:gd name="connsiteX4" fmla="*/ 1110563 w 10567427"/>
              <a:gd name="connsiteY4" fmla="*/ 341725 h 341725"/>
              <a:gd name="connsiteX5" fmla="*/ 628541 w 10567427"/>
              <a:gd name="connsiteY5" fmla="*/ 101571 h 341725"/>
              <a:gd name="connsiteX6" fmla="*/ 0 w 10567427"/>
              <a:gd name="connsiteY6" fmla="*/ 103593 h 341725"/>
              <a:gd name="connsiteX7" fmla="*/ 1331 w 10567427"/>
              <a:gd name="connsiteY7" fmla="*/ 2791 h 341725"/>
              <a:gd name="connsiteX0" fmla="*/ 1331 w 10561687"/>
              <a:gd name="connsiteY0" fmla="*/ 2791 h 341725"/>
              <a:gd name="connsiteX1" fmla="*/ 10561656 w 10561687"/>
              <a:gd name="connsiteY1" fmla="*/ 0 h 341725"/>
              <a:gd name="connsiteX2" fmla="*/ 10561157 w 10561687"/>
              <a:gd name="connsiteY2" fmla="*/ 90892 h 341725"/>
              <a:gd name="connsiteX3" fmla="*/ 1690486 w 10561687"/>
              <a:gd name="connsiteY3" fmla="*/ 89040 h 341725"/>
              <a:gd name="connsiteX4" fmla="*/ 1110563 w 10561687"/>
              <a:gd name="connsiteY4" fmla="*/ 341725 h 341725"/>
              <a:gd name="connsiteX5" fmla="*/ 628541 w 10561687"/>
              <a:gd name="connsiteY5" fmla="*/ 101571 h 341725"/>
              <a:gd name="connsiteX6" fmla="*/ 0 w 10561687"/>
              <a:gd name="connsiteY6" fmla="*/ 103593 h 341725"/>
              <a:gd name="connsiteX7" fmla="*/ 1331 w 10561687"/>
              <a:gd name="connsiteY7" fmla="*/ 2791 h 341725"/>
              <a:gd name="connsiteX0" fmla="*/ 1331 w 10562072"/>
              <a:gd name="connsiteY0" fmla="*/ 2791 h 341725"/>
              <a:gd name="connsiteX1" fmla="*/ 10561656 w 10562072"/>
              <a:gd name="connsiteY1" fmla="*/ 0 h 341725"/>
              <a:gd name="connsiteX2" fmla="*/ 10561157 w 10562072"/>
              <a:gd name="connsiteY2" fmla="*/ 90892 h 341725"/>
              <a:gd name="connsiteX3" fmla="*/ 1690486 w 10562072"/>
              <a:gd name="connsiteY3" fmla="*/ 89040 h 341725"/>
              <a:gd name="connsiteX4" fmla="*/ 1110563 w 10562072"/>
              <a:gd name="connsiteY4" fmla="*/ 341725 h 341725"/>
              <a:gd name="connsiteX5" fmla="*/ 628541 w 10562072"/>
              <a:gd name="connsiteY5" fmla="*/ 101571 h 341725"/>
              <a:gd name="connsiteX6" fmla="*/ 0 w 10562072"/>
              <a:gd name="connsiteY6" fmla="*/ 103593 h 341725"/>
              <a:gd name="connsiteX7" fmla="*/ 1331 w 10562072"/>
              <a:gd name="connsiteY7" fmla="*/ 2791 h 341725"/>
              <a:gd name="connsiteX0" fmla="*/ 1331 w 10562072"/>
              <a:gd name="connsiteY0" fmla="*/ 2791 h 887696"/>
              <a:gd name="connsiteX1" fmla="*/ 10561656 w 10562072"/>
              <a:gd name="connsiteY1" fmla="*/ 0 h 887696"/>
              <a:gd name="connsiteX2" fmla="*/ 10561157 w 10562072"/>
              <a:gd name="connsiteY2" fmla="*/ 90892 h 887696"/>
              <a:gd name="connsiteX3" fmla="*/ 1690486 w 10562072"/>
              <a:gd name="connsiteY3" fmla="*/ 89040 h 887696"/>
              <a:gd name="connsiteX4" fmla="*/ 1180889 w 10562072"/>
              <a:gd name="connsiteY4" fmla="*/ 887696 h 887696"/>
              <a:gd name="connsiteX5" fmla="*/ 628541 w 10562072"/>
              <a:gd name="connsiteY5" fmla="*/ 101571 h 887696"/>
              <a:gd name="connsiteX6" fmla="*/ 0 w 10562072"/>
              <a:gd name="connsiteY6" fmla="*/ 103593 h 887696"/>
              <a:gd name="connsiteX7" fmla="*/ 1331 w 10562072"/>
              <a:gd name="connsiteY7"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628541 w 10562072"/>
              <a:gd name="connsiteY5" fmla="*/ 101571 h 887696"/>
              <a:gd name="connsiteX6" fmla="*/ 0 w 10562072"/>
              <a:gd name="connsiteY6" fmla="*/ 103593 h 887696"/>
              <a:gd name="connsiteX7" fmla="*/ 1331 w 10562072"/>
              <a:gd name="connsiteY7" fmla="*/ 2791 h 887696"/>
              <a:gd name="connsiteX0" fmla="*/ 1331 w 10562072"/>
              <a:gd name="connsiteY0" fmla="*/ 2791 h 887702"/>
              <a:gd name="connsiteX1" fmla="*/ 10561656 w 10562072"/>
              <a:gd name="connsiteY1" fmla="*/ 0 h 887702"/>
              <a:gd name="connsiteX2" fmla="*/ 10561157 w 10562072"/>
              <a:gd name="connsiteY2" fmla="*/ 90892 h 887702"/>
              <a:gd name="connsiteX3" fmla="*/ 2317558 w 10562072"/>
              <a:gd name="connsiteY3" fmla="*/ 89040 h 887702"/>
              <a:gd name="connsiteX4" fmla="*/ 1180889 w 10562072"/>
              <a:gd name="connsiteY4" fmla="*/ 887696 h 887702"/>
              <a:gd name="connsiteX5" fmla="*/ 0 w 10562072"/>
              <a:gd name="connsiteY5" fmla="*/ 103593 h 887702"/>
              <a:gd name="connsiteX6" fmla="*/ 1331 w 10562072"/>
              <a:gd name="connsiteY6" fmla="*/ 2791 h 887702"/>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0 w 10568342"/>
              <a:gd name="connsiteY0" fmla="*/ 0 h 2916892"/>
              <a:gd name="connsiteX1" fmla="*/ 10567926 w 10568342"/>
              <a:gd name="connsiteY1" fmla="*/ 2029196 h 2916892"/>
              <a:gd name="connsiteX2" fmla="*/ 10567427 w 10568342"/>
              <a:gd name="connsiteY2" fmla="*/ 2120088 h 2916892"/>
              <a:gd name="connsiteX3" fmla="*/ 2323828 w 10568342"/>
              <a:gd name="connsiteY3" fmla="*/ 2118236 h 2916892"/>
              <a:gd name="connsiteX4" fmla="*/ 1187159 w 10568342"/>
              <a:gd name="connsiteY4" fmla="*/ 2916892 h 2916892"/>
              <a:gd name="connsiteX5" fmla="*/ 6270 w 10568342"/>
              <a:gd name="connsiteY5" fmla="*/ 2132789 h 2916892"/>
              <a:gd name="connsiteX6" fmla="*/ 0 w 10568342"/>
              <a:gd name="connsiteY6" fmla="*/ 0 h 2916892"/>
              <a:gd name="connsiteX0" fmla="*/ 0 w 10575943"/>
              <a:gd name="connsiteY0" fmla="*/ 0 h 2955377"/>
              <a:gd name="connsiteX1" fmla="*/ 10575527 w 10575943"/>
              <a:gd name="connsiteY1" fmla="*/ 2067681 h 2955377"/>
              <a:gd name="connsiteX2" fmla="*/ 10575028 w 10575943"/>
              <a:gd name="connsiteY2" fmla="*/ 2158573 h 2955377"/>
              <a:gd name="connsiteX3" fmla="*/ 2331429 w 10575943"/>
              <a:gd name="connsiteY3" fmla="*/ 2156721 h 2955377"/>
              <a:gd name="connsiteX4" fmla="*/ 1194760 w 10575943"/>
              <a:gd name="connsiteY4" fmla="*/ 2955377 h 2955377"/>
              <a:gd name="connsiteX5" fmla="*/ 13871 w 10575943"/>
              <a:gd name="connsiteY5" fmla="*/ 2171274 h 2955377"/>
              <a:gd name="connsiteX6" fmla="*/ 0 w 10575943"/>
              <a:gd name="connsiteY6" fmla="*/ 0 h 2955377"/>
              <a:gd name="connsiteX0" fmla="*/ 267371 w 10562072"/>
              <a:gd name="connsiteY0" fmla="*/ 0 h 2685985"/>
              <a:gd name="connsiteX1" fmla="*/ 10561656 w 10562072"/>
              <a:gd name="connsiteY1" fmla="*/ 1798289 h 2685985"/>
              <a:gd name="connsiteX2" fmla="*/ 10561157 w 10562072"/>
              <a:gd name="connsiteY2" fmla="*/ 1889181 h 2685985"/>
              <a:gd name="connsiteX3" fmla="*/ 2317558 w 10562072"/>
              <a:gd name="connsiteY3" fmla="*/ 1887329 h 2685985"/>
              <a:gd name="connsiteX4" fmla="*/ 1180889 w 10562072"/>
              <a:gd name="connsiteY4" fmla="*/ 2685985 h 2685985"/>
              <a:gd name="connsiteX5" fmla="*/ 0 w 10562072"/>
              <a:gd name="connsiteY5" fmla="*/ 1901882 h 2685985"/>
              <a:gd name="connsiteX6" fmla="*/ 267371 w 10562072"/>
              <a:gd name="connsiteY6" fmla="*/ 0 h 2685985"/>
              <a:gd name="connsiteX0" fmla="*/ 1331 w 10562072"/>
              <a:gd name="connsiteY0" fmla="*/ 0 h 2955377"/>
              <a:gd name="connsiteX1" fmla="*/ 10561656 w 10562072"/>
              <a:gd name="connsiteY1" fmla="*/ 2067681 h 2955377"/>
              <a:gd name="connsiteX2" fmla="*/ 10561157 w 10562072"/>
              <a:gd name="connsiteY2" fmla="*/ 2158573 h 2955377"/>
              <a:gd name="connsiteX3" fmla="*/ 2317558 w 10562072"/>
              <a:gd name="connsiteY3" fmla="*/ 2156721 h 2955377"/>
              <a:gd name="connsiteX4" fmla="*/ 1180889 w 10562072"/>
              <a:gd name="connsiteY4" fmla="*/ 2955377 h 2955377"/>
              <a:gd name="connsiteX5" fmla="*/ 0 w 10562072"/>
              <a:gd name="connsiteY5" fmla="*/ 2171274 h 2955377"/>
              <a:gd name="connsiteX6" fmla="*/ 1331 w 10562072"/>
              <a:gd name="connsiteY6" fmla="*/ 0 h 2955377"/>
              <a:gd name="connsiteX0" fmla="*/ 1331 w 10562072"/>
              <a:gd name="connsiteY0" fmla="*/ 2791 h 2958168"/>
              <a:gd name="connsiteX1" fmla="*/ 10561655 w 10562072"/>
              <a:gd name="connsiteY1" fmla="*/ 0 h 2958168"/>
              <a:gd name="connsiteX2" fmla="*/ 10561157 w 10562072"/>
              <a:gd name="connsiteY2" fmla="*/ 2161364 h 2958168"/>
              <a:gd name="connsiteX3" fmla="*/ 2317558 w 10562072"/>
              <a:gd name="connsiteY3" fmla="*/ 2159512 h 2958168"/>
              <a:gd name="connsiteX4" fmla="*/ 1180889 w 10562072"/>
              <a:gd name="connsiteY4" fmla="*/ 2958168 h 2958168"/>
              <a:gd name="connsiteX5" fmla="*/ 0 w 10562072"/>
              <a:gd name="connsiteY5" fmla="*/ 2174065 h 2958168"/>
              <a:gd name="connsiteX6" fmla="*/ 1331 w 10562072"/>
              <a:gd name="connsiteY6" fmla="*/ 2791 h 2958168"/>
              <a:gd name="connsiteX0" fmla="*/ 1331 w 10562072"/>
              <a:gd name="connsiteY0" fmla="*/ 2791 h 2958168"/>
              <a:gd name="connsiteX1" fmla="*/ 10561655 w 10562072"/>
              <a:gd name="connsiteY1" fmla="*/ 0 h 2958168"/>
              <a:gd name="connsiteX2" fmla="*/ 10561157 w 10562072"/>
              <a:gd name="connsiteY2" fmla="*/ 2161364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1657"/>
              <a:gd name="connsiteY0" fmla="*/ 2791 h 2958168"/>
              <a:gd name="connsiteX1" fmla="*/ 10561655 w 10561657"/>
              <a:gd name="connsiteY1" fmla="*/ 0 h 2958168"/>
              <a:gd name="connsiteX2" fmla="*/ 10469943 w 10561657"/>
              <a:gd name="connsiteY2" fmla="*/ 668161 h 2958168"/>
              <a:gd name="connsiteX3" fmla="*/ 9288594 w 10561657"/>
              <a:gd name="connsiteY3" fmla="*/ 2153103 h 2958168"/>
              <a:gd name="connsiteX4" fmla="*/ 2317558 w 10561657"/>
              <a:gd name="connsiteY4" fmla="*/ 2159512 h 2958168"/>
              <a:gd name="connsiteX5" fmla="*/ 1180889 w 10561657"/>
              <a:gd name="connsiteY5" fmla="*/ 2958168 h 2958168"/>
              <a:gd name="connsiteX6" fmla="*/ 0 w 10561657"/>
              <a:gd name="connsiteY6" fmla="*/ 2174065 h 2958168"/>
              <a:gd name="connsiteX7" fmla="*/ 1331 w 10561657"/>
              <a:gd name="connsiteY7" fmla="*/ 2791 h 2958168"/>
              <a:gd name="connsiteX0" fmla="*/ 1331 w 10562072"/>
              <a:gd name="connsiteY0" fmla="*/ 2791 h 2958168"/>
              <a:gd name="connsiteX1" fmla="*/ 10561655 w 10562072"/>
              <a:gd name="connsiteY1" fmla="*/ 0 h 2958168"/>
              <a:gd name="connsiteX2" fmla="*/ 10561157 w 10562072"/>
              <a:gd name="connsiteY2" fmla="*/ 1468641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1655"/>
              <a:gd name="connsiteY0" fmla="*/ 2791 h 2958168"/>
              <a:gd name="connsiteX1" fmla="*/ 10561655 w 10561655"/>
              <a:gd name="connsiteY1" fmla="*/ 0 h 2958168"/>
              <a:gd name="connsiteX2" fmla="*/ 10196302 w 10561655"/>
              <a:gd name="connsiteY2" fmla="*/ 1183855 h 2958168"/>
              <a:gd name="connsiteX3" fmla="*/ 9288594 w 10561655"/>
              <a:gd name="connsiteY3" fmla="*/ 2153103 h 2958168"/>
              <a:gd name="connsiteX4" fmla="*/ 2317558 w 10561655"/>
              <a:gd name="connsiteY4" fmla="*/ 2159512 h 2958168"/>
              <a:gd name="connsiteX5" fmla="*/ 1180889 w 10561655"/>
              <a:gd name="connsiteY5" fmla="*/ 2958168 h 2958168"/>
              <a:gd name="connsiteX6" fmla="*/ 0 w 10561655"/>
              <a:gd name="connsiteY6" fmla="*/ 2174065 h 2958168"/>
              <a:gd name="connsiteX7" fmla="*/ 1331 w 10561655"/>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411"/>
              <a:gd name="connsiteY0" fmla="*/ 2791 h 3881172"/>
              <a:gd name="connsiteX1" fmla="*/ 10561655 w 10562411"/>
              <a:gd name="connsiteY1" fmla="*/ 0 h 3881172"/>
              <a:gd name="connsiteX2" fmla="*/ 10561157 w 10562411"/>
              <a:gd name="connsiteY2" fmla="*/ 1476338 h 3881172"/>
              <a:gd name="connsiteX3" fmla="*/ 9288594 w 10562411"/>
              <a:gd name="connsiteY3" fmla="*/ 2153103 h 3881172"/>
              <a:gd name="connsiteX4" fmla="*/ 2317558 w 10562411"/>
              <a:gd name="connsiteY4" fmla="*/ 2159512 h 3881172"/>
              <a:gd name="connsiteX5" fmla="*/ 1180889 w 10562411"/>
              <a:gd name="connsiteY5" fmla="*/ 2958168 h 3881172"/>
              <a:gd name="connsiteX6" fmla="*/ 0 w 10562411"/>
              <a:gd name="connsiteY6" fmla="*/ 2174065 h 3881172"/>
              <a:gd name="connsiteX7" fmla="*/ 1331 w 10562411"/>
              <a:gd name="connsiteY7" fmla="*/ 2791 h 3881172"/>
              <a:gd name="connsiteX0" fmla="*/ 1331 w 10562411"/>
              <a:gd name="connsiteY0" fmla="*/ 2791 h 4143392"/>
              <a:gd name="connsiteX1" fmla="*/ 10561655 w 10562411"/>
              <a:gd name="connsiteY1" fmla="*/ 0 h 4143392"/>
              <a:gd name="connsiteX2" fmla="*/ 10561157 w 10562411"/>
              <a:gd name="connsiteY2" fmla="*/ 1476338 h 4143392"/>
              <a:gd name="connsiteX3" fmla="*/ 9288594 w 10562411"/>
              <a:gd name="connsiteY3" fmla="*/ 2153103 h 4143392"/>
              <a:gd name="connsiteX4" fmla="*/ 2317558 w 10562411"/>
              <a:gd name="connsiteY4" fmla="*/ 2159512 h 4143392"/>
              <a:gd name="connsiteX5" fmla="*/ 1180889 w 10562411"/>
              <a:gd name="connsiteY5" fmla="*/ 2958168 h 4143392"/>
              <a:gd name="connsiteX6" fmla="*/ 0 w 10562411"/>
              <a:gd name="connsiteY6" fmla="*/ 2174065 h 4143392"/>
              <a:gd name="connsiteX7" fmla="*/ 1331 w 10562411"/>
              <a:gd name="connsiteY7" fmla="*/ 2791 h 4143392"/>
              <a:gd name="connsiteX0" fmla="*/ 19804 w 10580884"/>
              <a:gd name="connsiteY0" fmla="*/ 2791 h 4143392"/>
              <a:gd name="connsiteX1" fmla="*/ 10580128 w 10580884"/>
              <a:gd name="connsiteY1" fmla="*/ 0 h 4143392"/>
              <a:gd name="connsiteX2" fmla="*/ 10579630 w 10580884"/>
              <a:gd name="connsiteY2" fmla="*/ 1476338 h 4143392"/>
              <a:gd name="connsiteX3" fmla="*/ 9307067 w 10580884"/>
              <a:gd name="connsiteY3" fmla="*/ 2153103 h 4143392"/>
              <a:gd name="connsiteX4" fmla="*/ 2336031 w 10580884"/>
              <a:gd name="connsiteY4" fmla="*/ 2159512 h 4143392"/>
              <a:gd name="connsiteX5" fmla="*/ 1199362 w 10580884"/>
              <a:gd name="connsiteY5" fmla="*/ 2958168 h 4143392"/>
              <a:gd name="connsiteX6" fmla="*/ 0 w 10580884"/>
              <a:gd name="connsiteY6" fmla="*/ 3726419 h 4143392"/>
              <a:gd name="connsiteX7" fmla="*/ 19804 w 10580884"/>
              <a:gd name="connsiteY7" fmla="*/ 2791 h 4143392"/>
              <a:gd name="connsiteX0" fmla="*/ 19804 w 10580884"/>
              <a:gd name="connsiteY0" fmla="*/ 2791 h 4143392"/>
              <a:gd name="connsiteX1" fmla="*/ 10580128 w 10580884"/>
              <a:gd name="connsiteY1" fmla="*/ 0 h 4143392"/>
              <a:gd name="connsiteX2" fmla="*/ 10579630 w 10580884"/>
              <a:gd name="connsiteY2" fmla="*/ 1476338 h 4143392"/>
              <a:gd name="connsiteX3" fmla="*/ 9307067 w 10580884"/>
              <a:gd name="connsiteY3" fmla="*/ 2153103 h 4143392"/>
              <a:gd name="connsiteX4" fmla="*/ 2283533 w 10580884"/>
              <a:gd name="connsiteY4" fmla="*/ 3711866 h 4143392"/>
              <a:gd name="connsiteX5" fmla="*/ 1199362 w 10580884"/>
              <a:gd name="connsiteY5" fmla="*/ 2958168 h 4143392"/>
              <a:gd name="connsiteX6" fmla="*/ 0 w 10580884"/>
              <a:gd name="connsiteY6" fmla="*/ 3726419 h 4143392"/>
              <a:gd name="connsiteX7" fmla="*/ 19804 w 10580884"/>
              <a:gd name="connsiteY7" fmla="*/ 2791 h 4143392"/>
              <a:gd name="connsiteX0" fmla="*/ 19804 w 10580884"/>
              <a:gd name="connsiteY0" fmla="*/ 2791 h 4143392"/>
              <a:gd name="connsiteX1" fmla="*/ 10580128 w 10580884"/>
              <a:gd name="connsiteY1" fmla="*/ 0 h 4143392"/>
              <a:gd name="connsiteX2" fmla="*/ 10579630 w 10580884"/>
              <a:gd name="connsiteY2" fmla="*/ 1476338 h 4143392"/>
              <a:gd name="connsiteX3" fmla="*/ 9013072 w 10580884"/>
              <a:gd name="connsiteY3" fmla="*/ 3716089 h 4143392"/>
              <a:gd name="connsiteX4" fmla="*/ 2283533 w 10580884"/>
              <a:gd name="connsiteY4" fmla="*/ 3711866 h 4143392"/>
              <a:gd name="connsiteX5" fmla="*/ 1199362 w 10580884"/>
              <a:gd name="connsiteY5" fmla="*/ 2958168 h 4143392"/>
              <a:gd name="connsiteX6" fmla="*/ 0 w 10580884"/>
              <a:gd name="connsiteY6" fmla="*/ 3726419 h 4143392"/>
              <a:gd name="connsiteX7" fmla="*/ 19804 w 10580884"/>
              <a:gd name="connsiteY7" fmla="*/ 2791 h 4143392"/>
              <a:gd name="connsiteX0" fmla="*/ 19804 w 10580641"/>
              <a:gd name="connsiteY0" fmla="*/ 2791 h 4143392"/>
              <a:gd name="connsiteX1" fmla="*/ 10580128 w 10580641"/>
              <a:gd name="connsiteY1" fmla="*/ 0 h 4143392"/>
              <a:gd name="connsiteX2" fmla="*/ 10559884 w 10580641"/>
              <a:gd name="connsiteY2" fmla="*/ 3400831 h 4143392"/>
              <a:gd name="connsiteX3" fmla="*/ 9013072 w 10580641"/>
              <a:gd name="connsiteY3" fmla="*/ 3716089 h 4143392"/>
              <a:gd name="connsiteX4" fmla="*/ 2283533 w 10580641"/>
              <a:gd name="connsiteY4" fmla="*/ 3711866 h 4143392"/>
              <a:gd name="connsiteX5" fmla="*/ 1199362 w 10580641"/>
              <a:gd name="connsiteY5" fmla="*/ 2958168 h 4143392"/>
              <a:gd name="connsiteX6" fmla="*/ 0 w 10580641"/>
              <a:gd name="connsiteY6" fmla="*/ 3726419 h 4143392"/>
              <a:gd name="connsiteX7" fmla="*/ 19804 w 10580641"/>
              <a:gd name="connsiteY7" fmla="*/ 2791 h 4143392"/>
              <a:gd name="connsiteX0" fmla="*/ 19804 w 10580641"/>
              <a:gd name="connsiteY0" fmla="*/ 2791 h 4625733"/>
              <a:gd name="connsiteX1" fmla="*/ 10580128 w 10580641"/>
              <a:gd name="connsiteY1" fmla="*/ 0 h 4625733"/>
              <a:gd name="connsiteX2" fmla="*/ 10559883 w 10580641"/>
              <a:gd name="connsiteY2" fmla="*/ 3953724 h 4625733"/>
              <a:gd name="connsiteX3" fmla="*/ 9013072 w 10580641"/>
              <a:gd name="connsiteY3" fmla="*/ 3716089 h 4625733"/>
              <a:gd name="connsiteX4" fmla="*/ 2283533 w 10580641"/>
              <a:gd name="connsiteY4" fmla="*/ 3711866 h 4625733"/>
              <a:gd name="connsiteX5" fmla="*/ 1199362 w 10580641"/>
              <a:gd name="connsiteY5" fmla="*/ 2958168 h 4625733"/>
              <a:gd name="connsiteX6" fmla="*/ 0 w 10580641"/>
              <a:gd name="connsiteY6" fmla="*/ 3726419 h 4625733"/>
              <a:gd name="connsiteX7" fmla="*/ 19804 w 10580641"/>
              <a:gd name="connsiteY7" fmla="*/ 2791 h 4625733"/>
              <a:gd name="connsiteX0" fmla="*/ 19804 w 10580641"/>
              <a:gd name="connsiteY0" fmla="*/ 2791 h 4143392"/>
              <a:gd name="connsiteX1" fmla="*/ 10580128 w 10580641"/>
              <a:gd name="connsiteY1" fmla="*/ 0 h 4143392"/>
              <a:gd name="connsiteX2" fmla="*/ 10559883 w 10580641"/>
              <a:gd name="connsiteY2" fmla="*/ 3953724 h 4143392"/>
              <a:gd name="connsiteX3" fmla="*/ 9013072 w 10580641"/>
              <a:gd name="connsiteY3" fmla="*/ 3716089 h 4143392"/>
              <a:gd name="connsiteX4" fmla="*/ 2283533 w 10580641"/>
              <a:gd name="connsiteY4" fmla="*/ 3711866 h 4143392"/>
              <a:gd name="connsiteX5" fmla="*/ 1199362 w 10580641"/>
              <a:gd name="connsiteY5" fmla="*/ 2958168 h 4143392"/>
              <a:gd name="connsiteX6" fmla="*/ 0 w 10580641"/>
              <a:gd name="connsiteY6" fmla="*/ 3726419 h 4143392"/>
              <a:gd name="connsiteX7" fmla="*/ 19804 w 10580641"/>
              <a:gd name="connsiteY7" fmla="*/ 2791 h 4143392"/>
              <a:gd name="connsiteX0" fmla="*/ 19804 w 10580641"/>
              <a:gd name="connsiteY0" fmla="*/ 2791 h 4143392"/>
              <a:gd name="connsiteX1" fmla="*/ 10580128 w 10580641"/>
              <a:gd name="connsiteY1" fmla="*/ 0 h 4143392"/>
              <a:gd name="connsiteX2" fmla="*/ 10559883 w 10580641"/>
              <a:gd name="connsiteY2" fmla="*/ 3953724 h 4143392"/>
              <a:gd name="connsiteX3" fmla="*/ 9013072 w 10580641"/>
              <a:gd name="connsiteY3" fmla="*/ 3716089 h 4143392"/>
              <a:gd name="connsiteX4" fmla="*/ 2283533 w 10580641"/>
              <a:gd name="connsiteY4" fmla="*/ 3711866 h 4143392"/>
              <a:gd name="connsiteX5" fmla="*/ 1199362 w 10580641"/>
              <a:gd name="connsiteY5" fmla="*/ 2958168 h 4143392"/>
              <a:gd name="connsiteX6" fmla="*/ 0 w 10580641"/>
              <a:gd name="connsiteY6" fmla="*/ 3726419 h 4143392"/>
              <a:gd name="connsiteX7" fmla="*/ 19804 w 10580641"/>
              <a:gd name="connsiteY7" fmla="*/ 2791 h 4143392"/>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79582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79582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79582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37052 h 3953724"/>
              <a:gd name="connsiteX7" fmla="*/ 19804 w 10580641"/>
              <a:gd name="connsiteY7" fmla="*/ 2791 h 3953724"/>
              <a:gd name="connsiteX0" fmla="*/ 0 w 10581837"/>
              <a:gd name="connsiteY0" fmla="*/ 13424 h 3953724"/>
              <a:gd name="connsiteX1" fmla="*/ 10581324 w 10581837"/>
              <a:gd name="connsiteY1" fmla="*/ 0 h 3953724"/>
              <a:gd name="connsiteX2" fmla="*/ 10561079 w 10581837"/>
              <a:gd name="connsiteY2" fmla="*/ 3953724 h 3953724"/>
              <a:gd name="connsiteX3" fmla="*/ 9014268 w 10581837"/>
              <a:gd name="connsiteY3" fmla="*/ 3716089 h 3953724"/>
              <a:gd name="connsiteX4" fmla="*/ 2284729 w 10581837"/>
              <a:gd name="connsiteY4" fmla="*/ 3711866 h 3953724"/>
              <a:gd name="connsiteX5" fmla="*/ 1200558 w 10581837"/>
              <a:gd name="connsiteY5" fmla="*/ 2958168 h 3953724"/>
              <a:gd name="connsiteX6" fmla="*/ 1196 w 10581837"/>
              <a:gd name="connsiteY6" fmla="*/ 3737052 h 3953724"/>
              <a:gd name="connsiteX7" fmla="*/ 0 w 10581837"/>
              <a:gd name="connsiteY7" fmla="*/ 13424 h 3953724"/>
              <a:gd name="connsiteX0" fmla="*/ 0 w 10562333"/>
              <a:gd name="connsiteY0" fmla="*/ 24056 h 3964356"/>
              <a:gd name="connsiteX1" fmla="*/ 10549824 w 10562333"/>
              <a:gd name="connsiteY1" fmla="*/ 0 h 3964356"/>
              <a:gd name="connsiteX2" fmla="*/ 10561079 w 10562333"/>
              <a:gd name="connsiteY2" fmla="*/ 3964356 h 3964356"/>
              <a:gd name="connsiteX3" fmla="*/ 9014268 w 10562333"/>
              <a:gd name="connsiteY3" fmla="*/ 3726721 h 3964356"/>
              <a:gd name="connsiteX4" fmla="*/ 2284729 w 10562333"/>
              <a:gd name="connsiteY4" fmla="*/ 3722498 h 3964356"/>
              <a:gd name="connsiteX5" fmla="*/ 1200558 w 10562333"/>
              <a:gd name="connsiteY5" fmla="*/ 2968800 h 3964356"/>
              <a:gd name="connsiteX6" fmla="*/ 1196 w 10562333"/>
              <a:gd name="connsiteY6" fmla="*/ 3747684 h 3964356"/>
              <a:gd name="connsiteX7" fmla="*/ 0 w 10562333"/>
              <a:gd name="connsiteY7" fmla="*/ 24056 h 3964356"/>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112921 h 4053221"/>
              <a:gd name="connsiteX1" fmla="*/ 10518325 w 10562333"/>
              <a:gd name="connsiteY1" fmla="*/ 67600 h 4053221"/>
              <a:gd name="connsiteX2" fmla="*/ 10561079 w 10562333"/>
              <a:gd name="connsiteY2" fmla="*/ 4053221 h 4053221"/>
              <a:gd name="connsiteX3" fmla="*/ 9014268 w 10562333"/>
              <a:gd name="connsiteY3" fmla="*/ 3815586 h 4053221"/>
              <a:gd name="connsiteX4" fmla="*/ 2284729 w 10562333"/>
              <a:gd name="connsiteY4" fmla="*/ 3811363 h 4053221"/>
              <a:gd name="connsiteX5" fmla="*/ 1200558 w 10562333"/>
              <a:gd name="connsiteY5" fmla="*/ 3057665 h 4053221"/>
              <a:gd name="connsiteX6" fmla="*/ 1196 w 10562333"/>
              <a:gd name="connsiteY6" fmla="*/ 3836549 h 4053221"/>
              <a:gd name="connsiteX7" fmla="*/ 0 w 10562333"/>
              <a:gd name="connsiteY7" fmla="*/ 112921 h 4053221"/>
              <a:gd name="connsiteX0" fmla="*/ 0 w 10562333"/>
              <a:gd name="connsiteY0" fmla="*/ 112921 h 4053221"/>
              <a:gd name="connsiteX1" fmla="*/ 10518325 w 10562333"/>
              <a:gd name="connsiteY1" fmla="*/ 67600 h 4053221"/>
              <a:gd name="connsiteX2" fmla="*/ 10561079 w 10562333"/>
              <a:gd name="connsiteY2" fmla="*/ 4053221 h 4053221"/>
              <a:gd name="connsiteX3" fmla="*/ 9014268 w 10562333"/>
              <a:gd name="connsiteY3" fmla="*/ 3815586 h 4053221"/>
              <a:gd name="connsiteX4" fmla="*/ 2284729 w 10562333"/>
              <a:gd name="connsiteY4" fmla="*/ 3811363 h 4053221"/>
              <a:gd name="connsiteX5" fmla="*/ 1200558 w 10562333"/>
              <a:gd name="connsiteY5" fmla="*/ 3057665 h 4053221"/>
              <a:gd name="connsiteX6" fmla="*/ 1196 w 10562333"/>
              <a:gd name="connsiteY6" fmla="*/ 3836549 h 4053221"/>
              <a:gd name="connsiteX7" fmla="*/ 0 w 10562333"/>
              <a:gd name="connsiteY7" fmla="*/ 112921 h 40532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34689 h 3974989"/>
              <a:gd name="connsiteX1" fmla="*/ 10559884 w 10562333"/>
              <a:gd name="connsiteY1" fmla="*/ 0 h 3974989"/>
              <a:gd name="connsiteX2" fmla="*/ 10561079 w 10562333"/>
              <a:gd name="connsiteY2" fmla="*/ 3974989 h 3974989"/>
              <a:gd name="connsiteX3" fmla="*/ 9024769 w 10562333"/>
              <a:gd name="connsiteY3" fmla="*/ 3716089 h 3974989"/>
              <a:gd name="connsiteX4" fmla="*/ 2295230 w 10562333"/>
              <a:gd name="connsiteY4" fmla="*/ 3701233 h 3974989"/>
              <a:gd name="connsiteX5" fmla="*/ 1200558 w 10562333"/>
              <a:gd name="connsiteY5" fmla="*/ 2979433 h 3974989"/>
              <a:gd name="connsiteX6" fmla="*/ 0 w 10562333"/>
              <a:gd name="connsiteY6" fmla="*/ 3694522 h 3974989"/>
              <a:gd name="connsiteX7" fmla="*/ 0 w 10562333"/>
              <a:gd name="connsiteY7" fmla="*/ 34689 h 3974989"/>
              <a:gd name="connsiteX0" fmla="*/ 0 w 10562333"/>
              <a:gd name="connsiteY0" fmla="*/ 34689 h 3974989"/>
              <a:gd name="connsiteX1" fmla="*/ 10559884 w 10562333"/>
              <a:gd name="connsiteY1" fmla="*/ 0 h 3974989"/>
              <a:gd name="connsiteX2" fmla="*/ 10561079 w 10562333"/>
              <a:gd name="connsiteY2" fmla="*/ 3974989 h 3974989"/>
              <a:gd name="connsiteX3" fmla="*/ 9024769 w 10562333"/>
              <a:gd name="connsiteY3" fmla="*/ 3716089 h 3974989"/>
              <a:gd name="connsiteX4" fmla="*/ 2295230 w 10562333"/>
              <a:gd name="connsiteY4" fmla="*/ 3701233 h 3974989"/>
              <a:gd name="connsiteX5" fmla="*/ 1200558 w 10562333"/>
              <a:gd name="connsiteY5" fmla="*/ 2979433 h 3974989"/>
              <a:gd name="connsiteX6" fmla="*/ 0 w 10562333"/>
              <a:gd name="connsiteY6" fmla="*/ 3694522 h 3974989"/>
              <a:gd name="connsiteX7" fmla="*/ 0 w 10562333"/>
              <a:gd name="connsiteY7" fmla="*/ 34689 h 3974989"/>
              <a:gd name="connsiteX0" fmla="*/ 0 w 10562333"/>
              <a:gd name="connsiteY0" fmla="*/ 34689 h 3974989"/>
              <a:gd name="connsiteX1" fmla="*/ 10559884 w 10562333"/>
              <a:gd name="connsiteY1" fmla="*/ 0 h 3974989"/>
              <a:gd name="connsiteX2" fmla="*/ 10561079 w 10562333"/>
              <a:gd name="connsiteY2" fmla="*/ 3974989 h 3974989"/>
              <a:gd name="connsiteX3" fmla="*/ 9024769 w 10562333"/>
              <a:gd name="connsiteY3" fmla="*/ 3716089 h 3974989"/>
              <a:gd name="connsiteX4" fmla="*/ 2295230 w 10562333"/>
              <a:gd name="connsiteY4" fmla="*/ 3701233 h 3974989"/>
              <a:gd name="connsiteX5" fmla="*/ 1200558 w 10562333"/>
              <a:gd name="connsiteY5" fmla="*/ 2979433 h 3974989"/>
              <a:gd name="connsiteX6" fmla="*/ 0 w 10562333"/>
              <a:gd name="connsiteY6" fmla="*/ 3694522 h 3974989"/>
              <a:gd name="connsiteX7" fmla="*/ 0 w 10562333"/>
              <a:gd name="connsiteY7" fmla="*/ 34689 h 3974989"/>
              <a:gd name="connsiteX0" fmla="*/ 0 w 10562333"/>
              <a:gd name="connsiteY0" fmla="*/ 32735 h 4026198"/>
              <a:gd name="connsiteX1" fmla="*/ 10559884 w 10562333"/>
              <a:gd name="connsiteY1" fmla="*/ 51209 h 4026198"/>
              <a:gd name="connsiteX2" fmla="*/ 10561079 w 10562333"/>
              <a:gd name="connsiteY2" fmla="*/ 4026198 h 4026198"/>
              <a:gd name="connsiteX3" fmla="*/ 9024769 w 10562333"/>
              <a:gd name="connsiteY3" fmla="*/ 3767298 h 4026198"/>
              <a:gd name="connsiteX4" fmla="*/ 2295230 w 10562333"/>
              <a:gd name="connsiteY4" fmla="*/ 3752442 h 4026198"/>
              <a:gd name="connsiteX5" fmla="*/ 1200558 w 10562333"/>
              <a:gd name="connsiteY5" fmla="*/ 3030642 h 4026198"/>
              <a:gd name="connsiteX6" fmla="*/ 0 w 10562333"/>
              <a:gd name="connsiteY6" fmla="*/ 3745731 h 4026198"/>
              <a:gd name="connsiteX7" fmla="*/ 0 w 10562333"/>
              <a:gd name="connsiteY7" fmla="*/ 32735 h 4026198"/>
              <a:gd name="connsiteX0" fmla="*/ 0 w 10562333"/>
              <a:gd name="connsiteY0" fmla="*/ 32735 h 4026198"/>
              <a:gd name="connsiteX1" fmla="*/ 10559884 w 10562333"/>
              <a:gd name="connsiteY1" fmla="*/ 51209 h 4026198"/>
              <a:gd name="connsiteX2" fmla="*/ 10561079 w 10562333"/>
              <a:gd name="connsiteY2" fmla="*/ 4026198 h 4026198"/>
              <a:gd name="connsiteX3" fmla="*/ 9024769 w 10562333"/>
              <a:gd name="connsiteY3" fmla="*/ 3767298 h 4026198"/>
              <a:gd name="connsiteX4" fmla="*/ 2295230 w 10562333"/>
              <a:gd name="connsiteY4" fmla="*/ 3752442 h 4026198"/>
              <a:gd name="connsiteX5" fmla="*/ 1200558 w 10562333"/>
              <a:gd name="connsiteY5" fmla="*/ 3030642 h 4026198"/>
              <a:gd name="connsiteX6" fmla="*/ 0 w 10562333"/>
              <a:gd name="connsiteY6" fmla="*/ 3745731 h 4026198"/>
              <a:gd name="connsiteX7" fmla="*/ 0 w 10562333"/>
              <a:gd name="connsiteY7" fmla="*/ 32735 h 4026198"/>
              <a:gd name="connsiteX0" fmla="*/ 10559884 w 10650182"/>
              <a:gd name="connsiteY0" fmla="*/ 18474 h 3993463"/>
              <a:gd name="connsiteX1" fmla="*/ 10561079 w 10650182"/>
              <a:gd name="connsiteY1" fmla="*/ 3993463 h 3993463"/>
              <a:gd name="connsiteX2" fmla="*/ 9024769 w 10650182"/>
              <a:gd name="connsiteY2" fmla="*/ 3734563 h 3993463"/>
              <a:gd name="connsiteX3" fmla="*/ 2295230 w 10650182"/>
              <a:gd name="connsiteY3" fmla="*/ 3719707 h 3993463"/>
              <a:gd name="connsiteX4" fmla="*/ 1200558 w 10650182"/>
              <a:gd name="connsiteY4" fmla="*/ 2997907 h 3993463"/>
              <a:gd name="connsiteX5" fmla="*/ 0 w 10650182"/>
              <a:gd name="connsiteY5" fmla="*/ 3712996 h 3993463"/>
              <a:gd name="connsiteX6" fmla="*/ 0 w 10650182"/>
              <a:gd name="connsiteY6" fmla="*/ 0 h 3993463"/>
              <a:gd name="connsiteX7" fmla="*/ 10650182 w 10650182"/>
              <a:gd name="connsiteY7" fmla="*/ 109914 h 3993463"/>
              <a:gd name="connsiteX0" fmla="*/ 10559884 w 10562333"/>
              <a:gd name="connsiteY0" fmla="*/ 18474 h 3993463"/>
              <a:gd name="connsiteX1" fmla="*/ 10561079 w 10562333"/>
              <a:gd name="connsiteY1" fmla="*/ 3993463 h 3993463"/>
              <a:gd name="connsiteX2" fmla="*/ 9024769 w 10562333"/>
              <a:gd name="connsiteY2" fmla="*/ 3734563 h 3993463"/>
              <a:gd name="connsiteX3" fmla="*/ 2295230 w 10562333"/>
              <a:gd name="connsiteY3" fmla="*/ 3719707 h 3993463"/>
              <a:gd name="connsiteX4" fmla="*/ 1200558 w 10562333"/>
              <a:gd name="connsiteY4" fmla="*/ 2997907 h 3993463"/>
              <a:gd name="connsiteX5" fmla="*/ 0 w 10562333"/>
              <a:gd name="connsiteY5" fmla="*/ 3712996 h 3993463"/>
              <a:gd name="connsiteX6" fmla="*/ 0 w 10562333"/>
              <a:gd name="connsiteY6" fmla="*/ 0 h 3993463"/>
              <a:gd name="connsiteX7" fmla="*/ 10285606 w 10562333"/>
              <a:gd name="connsiteY7" fmla="*/ 418258 h 3993463"/>
              <a:gd name="connsiteX0" fmla="*/ 10559884 w 10562333"/>
              <a:gd name="connsiteY0" fmla="*/ 18474 h 3993463"/>
              <a:gd name="connsiteX1" fmla="*/ 10561079 w 10562333"/>
              <a:gd name="connsiteY1" fmla="*/ 3993463 h 3993463"/>
              <a:gd name="connsiteX2" fmla="*/ 9024769 w 10562333"/>
              <a:gd name="connsiteY2" fmla="*/ 3734563 h 3993463"/>
              <a:gd name="connsiteX3" fmla="*/ 2295230 w 10562333"/>
              <a:gd name="connsiteY3" fmla="*/ 3719707 h 3993463"/>
              <a:gd name="connsiteX4" fmla="*/ 1200558 w 10562333"/>
              <a:gd name="connsiteY4" fmla="*/ 2997907 h 3993463"/>
              <a:gd name="connsiteX5" fmla="*/ 0 w 10562333"/>
              <a:gd name="connsiteY5" fmla="*/ 3712996 h 3993463"/>
              <a:gd name="connsiteX6" fmla="*/ 0 w 10562333"/>
              <a:gd name="connsiteY6" fmla="*/ 0 h 3993463"/>
              <a:gd name="connsiteX7" fmla="*/ 9991611 w 10562333"/>
              <a:gd name="connsiteY7" fmla="*/ 56751 h 3993463"/>
              <a:gd name="connsiteX0" fmla="*/ 10559884 w 10562333"/>
              <a:gd name="connsiteY0" fmla="*/ 18474 h 3993463"/>
              <a:gd name="connsiteX1" fmla="*/ 10561079 w 10562333"/>
              <a:gd name="connsiteY1" fmla="*/ 3993463 h 3993463"/>
              <a:gd name="connsiteX2" fmla="*/ 9024769 w 10562333"/>
              <a:gd name="connsiteY2" fmla="*/ 3734563 h 3993463"/>
              <a:gd name="connsiteX3" fmla="*/ 2295230 w 10562333"/>
              <a:gd name="connsiteY3" fmla="*/ 3719707 h 3993463"/>
              <a:gd name="connsiteX4" fmla="*/ 1200558 w 10562333"/>
              <a:gd name="connsiteY4" fmla="*/ 2997907 h 3993463"/>
              <a:gd name="connsiteX5" fmla="*/ 0 w 10562333"/>
              <a:gd name="connsiteY5" fmla="*/ 3712996 h 3993463"/>
              <a:gd name="connsiteX6" fmla="*/ 0 w 10562333"/>
              <a:gd name="connsiteY6" fmla="*/ 0 h 3993463"/>
              <a:gd name="connsiteX0" fmla="*/ 10562333 w 10562846"/>
              <a:gd name="connsiteY0" fmla="*/ 0 h 3993463"/>
              <a:gd name="connsiteX1" fmla="*/ 10561079 w 10562846"/>
              <a:gd name="connsiteY1" fmla="*/ 3993463 h 3993463"/>
              <a:gd name="connsiteX2" fmla="*/ 9024769 w 10562846"/>
              <a:gd name="connsiteY2" fmla="*/ 3734563 h 3993463"/>
              <a:gd name="connsiteX3" fmla="*/ 2295230 w 10562846"/>
              <a:gd name="connsiteY3" fmla="*/ 3719707 h 3993463"/>
              <a:gd name="connsiteX4" fmla="*/ 1200558 w 10562846"/>
              <a:gd name="connsiteY4" fmla="*/ 2997907 h 3993463"/>
              <a:gd name="connsiteX5" fmla="*/ 0 w 10562846"/>
              <a:gd name="connsiteY5" fmla="*/ 3712996 h 3993463"/>
              <a:gd name="connsiteX6" fmla="*/ 0 w 10562846"/>
              <a:gd name="connsiteY6" fmla="*/ 0 h 3993463"/>
              <a:gd name="connsiteX0" fmla="*/ 10562333 w 10562846"/>
              <a:gd name="connsiteY0" fmla="*/ 0 h 3993463"/>
              <a:gd name="connsiteX1" fmla="*/ 10561079 w 10562846"/>
              <a:gd name="connsiteY1" fmla="*/ 3993463 h 3993463"/>
              <a:gd name="connsiteX2" fmla="*/ 9024769 w 10562846"/>
              <a:gd name="connsiteY2" fmla="*/ 3734563 h 3993463"/>
              <a:gd name="connsiteX3" fmla="*/ 2295230 w 10562846"/>
              <a:gd name="connsiteY3" fmla="*/ 3719707 h 3993463"/>
              <a:gd name="connsiteX4" fmla="*/ 1200558 w 10562846"/>
              <a:gd name="connsiteY4" fmla="*/ 2997907 h 3993463"/>
              <a:gd name="connsiteX5" fmla="*/ 2449 w 10562846"/>
              <a:gd name="connsiteY5" fmla="*/ 3734261 h 3993463"/>
              <a:gd name="connsiteX6" fmla="*/ 0 w 10562846"/>
              <a:gd name="connsiteY6" fmla="*/ 0 h 3993463"/>
              <a:gd name="connsiteX0" fmla="*/ 10562334 w 10562847"/>
              <a:gd name="connsiteY0" fmla="*/ 1074357 h 5067820"/>
              <a:gd name="connsiteX1" fmla="*/ 10561080 w 10562847"/>
              <a:gd name="connsiteY1" fmla="*/ 5067820 h 5067820"/>
              <a:gd name="connsiteX2" fmla="*/ 9024770 w 10562847"/>
              <a:gd name="connsiteY2" fmla="*/ 4808920 h 5067820"/>
              <a:gd name="connsiteX3" fmla="*/ 2295231 w 10562847"/>
              <a:gd name="connsiteY3" fmla="*/ 4794064 h 5067820"/>
              <a:gd name="connsiteX4" fmla="*/ 1200559 w 10562847"/>
              <a:gd name="connsiteY4" fmla="*/ 4072264 h 5067820"/>
              <a:gd name="connsiteX5" fmla="*/ 2450 w 10562847"/>
              <a:gd name="connsiteY5" fmla="*/ 4808618 h 5067820"/>
              <a:gd name="connsiteX6" fmla="*/ 0 w 10562847"/>
              <a:gd name="connsiteY6" fmla="*/ 0 h 5067820"/>
              <a:gd name="connsiteX0" fmla="*/ 10562847 w 10563360"/>
              <a:gd name="connsiteY0" fmla="*/ 0 h 5067820"/>
              <a:gd name="connsiteX1" fmla="*/ 10561080 w 10563360"/>
              <a:gd name="connsiteY1" fmla="*/ 5067820 h 5067820"/>
              <a:gd name="connsiteX2" fmla="*/ 9024770 w 10563360"/>
              <a:gd name="connsiteY2" fmla="*/ 4808920 h 5067820"/>
              <a:gd name="connsiteX3" fmla="*/ 2295231 w 10563360"/>
              <a:gd name="connsiteY3" fmla="*/ 4794064 h 5067820"/>
              <a:gd name="connsiteX4" fmla="*/ 1200559 w 10563360"/>
              <a:gd name="connsiteY4" fmla="*/ 4072264 h 5067820"/>
              <a:gd name="connsiteX5" fmla="*/ 2450 w 10563360"/>
              <a:gd name="connsiteY5" fmla="*/ 4808618 h 5067820"/>
              <a:gd name="connsiteX6" fmla="*/ 0 w 10563360"/>
              <a:gd name="connsiteY6" fmla="*/ 0 h 5067820"/>
              <a:gd name="connsiteX0" fmla="*/ 10562847 w 10563360"/>
              <a:gd name="connsiteY0" fmla="*/ 0 h 5067820"/>
              <a:gd name="connsiteX1" fmla="*/ 10561080 w 10563360"/>
              <a:gd name="connsiteY1" fmla="*/ 5067820 h 5067820"/>
              <a:gd name="connsiteX2" fmla="*/ 9024770 w 10563360"/>
              <a:gd name="connsiteY2" fmla="*/ 4808920 h 5067820"/>
              <a:gd name="connsiteX3" fmla="*/ 2295231 w 10563360"/>
              <a:gd name="connsiteY3" fmla="*/ 4794064 h 5067820"/>
              <a:gd name="connsiteX4" fmla="*/ 1200559 w 10563360"/>
              <a:gd name="connsiteY4" fmla="*/ 4072264 h 5067820"/>
              <a:gd name="connsiteX5" fmla="*/ 514 w 10563360"/>
              <a:gd name="connsiteY5" fmla="*/ 4819150 h 5067820"/>
              <a:gd name="connsiteX6" fmla="*/ 0 w 10563360"/>
              <a:gd name="connsiteY6" fmla="*/ 0 h 5067820"/>
              <a:gd name="connsiteX0" fmla="*/ 10562847 w 10564614"/>
              <a:gd name="connsiteY0" fmla="*/ 0 h 5152083"/>
              <a:gd name="connsiteX1" fmla="*/ 10563360 w 10564614"/>
              <a:gd name="connsiteY1" fmla="*/ 5152083 h 5152083"/>
              <a:gd name="connsiteX2" fmla="*/ 9024770 w 10564614"/>
              <a:gd name="connsiteY2" fmla="*/ 4808920 h 5152083"/>
              <a:gd name="connsiteX3" fmla="*/ 2295231 w 10564614"/>
              <a:gd name="connsiteY3" fmla="*/ 4794064 h 5152083"/>
              <a:gd name="connsiteX4" fmla="*/ 1200559 w 10564614"/>
              <a:gd name="connsiteY4" fmla="*/ 4072264 h 5152083"/>
              <a:gd name="connsiteX5" fmla="*/ 514 w 10564614"/>
              <a:gd name="connsiteY5" fmla="*/ 4819150 h 5152083"/>
              <a:gd name="connsiteX6" fmla="*/ 0 w 10564614"/>
              <a:gd name="connsiteY6" fmla="*/ 0 h 5152083"/>
              <a:gd name="connsiteX0" fmla="*/ 10562847 w 10564614"/>
              <a:gd name="connsiteY0" fmla="*/ 0 h 5183681"/>
              <a:gd name="connsiteX1" fmla="*/ 10563360 w 10564614"/>
              <a:gd name="connsiteY1" fmla="*/ 5183681 h 5183681"/>
              <a:gd name="connsiteX2" fmla="*/ 9024770 w 10564614"/>
              <a:gd name="connsiteY2" fmla="*/ 4808920 h 5183681"/>
              <a:gd name="connsiteX3" fmla="*/ 2295231 w 10564614"/>
              <a:gd name="connsiteY3" fmla="*/ 4794064 h 5183681"/>
              <a:gd name="connsiteX4" fmla="*/ 1200559 w 10564614"/>
              <a:gd name="connsiteY4" fmla="*/ 4072264 h 5183681"/>
              <a:gd name="connsiteX5" fmla="*/ 514 w 10564614"/>
              <a:gd name="connsiteY5" fmla="*/ 4819150 h 5183681"/>
              <a:gd name="connsiteX6" fmla="*/ 0 w 10564614"/>
              <a:gd name="connsiteY6" fmla="*/ 0 h 518368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87552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4614" h="5657661">
                <a:moveTo>
                  <a:pt x="10562847" y="0"/>
                </a:moveTo>
                <a:cubicBezTo>
                  <a:pt x="10563360" y="67600"/>
                  <a:pt x="10564614" y="5614246"/>
                  <a:pt x="10563360" y="5657661"/>
                </a:cubicBezTo>
                <a:cubicBezTo>
                  <a:pt x="10190941" y="4920324"/>
                  <a:pt x="9462356" y="4792975"/>
                  <a:pt x="9024770" y="4808920"/>
                </a:cubicBezTo>
                <a:lnTo>
                  <a:pt x="2295231" y="4794064"/>
                </a:lnTo>
                <a:cubicBezTo>
                  <a:pt x="1854598" y="4794612"/>
                  <a:pt x="1423669" y="4544310"/>
                  <a:pt x="1200559" y="4072264"/>
                </a:cubicBezTo>
                <a:cubicBezTo>
                  <a:pt x="965203" y="4750718"/>
                  <a:pt x="279154" y="4797207"/>
                  <a:pt x="514" y="4798085"/>
                </a:cubicBezTo>
                <a:cubicBezTo>
                  <a:pt x="2581" y="4762572"/>
                  <a:pt x="1272" y="95582"/>
                  <a:pt x="0" y="0"/>
                </a:cubicBezTo>
              </a:path>
            </a:pathLst>
          </a:custGeom>
          <a:gradFill flip="none" rotWithShape="1">
            <a:gsLst>
              <a:gs pos="0">
                <a:srgbClr val="005B7C"/>
              </a:gs>
              <a:gs pos="50000">
                <a:srgbClr val="0085B3"/>
              </a:gs>
              <a:gs pos="100000">
                <a:srgbClr val="00A0D6"/>
              </a:gs>
            </a:gsLst>
            <a:lin ang="18900000" scaled="1"/>
            <a:tileRect/>
          </a:gradFill>
          <a:ln w="12700" cmpd="sng" algn="ctr">
            <a:noFill/>
            <a:miter lim="800000"/>
            <a:headEnd/>
            <a:tailEnd/>
          </a:ln>
          <a:effectLst>
            <a:outerShdw blurRad="41275" dist="38100" dir="5400000" algn="t" rotWithShape="0">
              <a:schemeClr val="bg1">
                <a:lumMod val="65000"/>
                <a:alpha val="25000"/>
              </a:schemeClr>
            </a:outerShdw>
          </a:effectLst>
        </p:spPr>
        <p:txBody>
          <a:bodyPr wrap="square" lIns="33059" tIns="42976" rIns="33059" bIns="42976" rtlCol="0" anchor="ctr"/>
          <a:lstStyle/>
          <a:p>
            <a:pPr algn="ctr" fontAlgn="auto">
              <a:spcBef>
                <a:spcPts val="0"/>
              </a:spcBef>
              <a:spcAft>
                <a:spcPts val="0"/>
              </a:spcAft>
            </a:pPr>
            <a:endParaRPr lang="en-US" sz="1000" dirty="0" smtClean="0">
              <a:solidFill>
                <a:schemeClr val="bg1"/>
              </a:solidFill>
              <a:latin typeface="Arial"/>
              <a:cs typeface="Arial"/>
            </a:endParaRPr>
          </a:p>
        </p:txBody>
      </p:sp>
      <p:pic>
        <p:nvPicPr>
          <p:cNvPr id="13" name="Image 12" descr="Capgemini_logo.jpg"/>
          <p:cNvPicPr>
            <a:picLocks noChangeAspect="1"/>
          </p:cNvPicPr>
          <p:nvPr/>
        </p:nvPicPr>
        <p:blipFill>
          <a:blip r:embed="rId9" cstate="print"/>
          <a:stretch>
            <a:fillRect/>
          </a:stretch>
        </p:blipFill>
        <p:spPr>
          <a:xfrm>
            <a:off x="747567" y="1014965"/>
            <a:ext cx="2880000" cy="686046"/>
          </a:xfrm>
          <a:prstGeom prst="rect">
            <a:avLst/>
          </a:prstGeom>
        </p:spPr>
      </p:pic>
    </p:spTree>
  </p:cSld>
  <p:clrMap bg1="lt1" tx1="dk1" bg2="lt2" tx2="dk2" accent1="accent1" accent2="accent2" accent3="accent3" accent4="accent4" accent5="accent5" accent6="accent6" hlink="hlink" folHlink="folHlink"/>
  <p:sldLayoutIdLst>
    <p:sldLayoutId id="2147483991" r:id="rId1"/>
    <p:sldLayoutId id="2147483995" r:id="rId2"/>
  </p:sldLayoutIdLst>
  <p:timing>
    <p:tnLst>
      <p:par>
        <p:cTn id="1" dur="indefinite" restart="never" nodeType="tmRoot"/>
      </p:par>
    </p:tnLst>
  </p:timing>
  <p:txStyles>
    <p:titleStyle>
      <a:lvl1pPr algn="ctr" defTabSz="839694" rtl="0" eaLnBrk="1" latinLnBrk="0" hangingPunct="1">
        <a:spcBef>
          <a:spcPct val="0"/>
        </a:spcBef>
        <a:buNone/>
        <a:defRPr sz="4000" kern="1200">
          <a:solidFill>
            <a:schemeClr val="tx1"/>
          </a:solidFill>
          <a:latin typeface="+mj-lt"/>
          <a:ea typeface="+mj-ea"/>
          <a:cs typeface="+mj-cs"/>
        </a:defRPr>
      </a:lvl1pPr>
    </p:titleStyle>
    <p:bodyStyle>
      <a:lvl1pPr marL="314885" indent="-314885" algn="l" defTabSz="839694" rtl="0" eaLnBrk="1" latinLnBrk="0" hangingPunct="1">
        <a:spcBef>
          <a:spcPct val="20000"/>
        </a:spcBef>
        <a:buFont typeface="Arial" pitchFamily="34" charset="0"/>
        <a:buChar char="•"/>
        <a:defRPr sz="2900" kern="1200">
          <a:solidFill>
            <a:schemeClr val="tx1"/>
          </a:solidFill>
          <a:latin typeface="+mn-lt"/>
          <a:ea typeface="+mn-ea"/>
          <a:cs typeface="+mn-cs"/>
        </a:defRPr>
      </a:lvl1pPr>
      <a:lvl2pPr marL="682251" indent="-262404" algn="l" defTabSz="839694"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049617" indent="-209923" algn="l" defTabSz="839694"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469464"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89310"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309157"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29004"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48851"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568697"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fr-FR"/>
      </a:defPPr>
      <a:lvl1pPr marL="0" algn="l" defTabSz="839694" rtl="0" eaLnBrk="1" latinLnBrk="0" hangingPunct="1">
        <a:defRPr sz="1700" kern="1200">
          <a:solidFill>
            <a:schemeClr val="tx1"/>
          </a:solidFill>
          <a:latin typeface="+mn-lt"/>
          <a:ea typeface="+mn-ea"/>
          <a:cs typeface="+mn-cs"/>
        </a:defRPr>
      </a:lvl1pPr>
      <a:lvl2pPr marL="419847" algn="l" defTabSz="839694" rtl="0" eaLnBrk="1" latinLnBrk="0" hangingPunct="1">
        <a:defRPr sz="1700" kern="1200">
          <a:solidFill>
            <a:schemeClr val="tx1"/>
          </a:solidFill>
          <a:latin typeface="+mn-lt"/>
          <a:ea typeface="+mn-ea"/>
          <a:cs typeface="+mn-cs"/>
        </a:defRPr>
      </a:lvl2pPr>
      <a:lvl3pPr marL="839694" algn="l" defTabSz="839694" rtl="0" eaLnBrk="1" latinLnBrk="0" hangingPunct="1">
        <a:defRPr sz="1700" kern="1200">
          <a:solidFill>
            <a:schemeClr val="tx1"/>
          </a:solidFill>
          <a:latin typeface="+mn-lt"/>
          <a:ea typeface="+mn-ea"/>
          <a:cs typeface="+mn-cs"/>
        </a:defRPr>
      </a:lvl3pPr>
      <a:lvl4pPr marL="1259540" algn="l" defTabSz="839694" rtl="0" eaLnBrk="1" latinLnBrk="0" hangingPunct="1">
        <a:defRPr sz="1700" kern="1200">
          <a:solidFill>
            <a:schemeClr val="tx1"/>
          </a:solidFill>
          <a:latin typeface="+mn-lt"/>
          <a:ea typeface="+mn-ea"/>
          <a:cs typeface="+mn-cs"/>
        </a:defRPr>
      </a:lvl4pPr>
      <a:lvl5pPr marL="1679387" algn="l" defTabSz="839694" rtl="0" eaLnBrk="1" latinLnBrk="0" hangingPunct="1">
        <a:defRPr sz="1700" kern="1200">
          <a:solidFill>
            <a:schemeClr val="tx1"/>
          </a:solidFill>
          <a:latin typeface="+mn-lt"/>
          <a:ea typeface="+mn-ea"/>
          <a:cs typeface="+mn-cs"/>
        </a:defRPr>
      </a:lvl5pPr>
      <a:lvl6pPr marL="2099234" algn="l" defTabSz="839694" rtl="0" eaLnBrk="1" latinLnBrk="0" hangingPunct="1">
        <a:defRPr sz="1700" kern="1200">
          <a:solidFill>
            <a:schemeClr val="tx1"/>
          </a:solidFill>
          <a:latin typeface="+mn-lt"/>
          <a:ea typeface="+mn-ea"/>
          <a:cs typeface="+mn-cs"/>
        </a:defRPr>
      </a:lvl6pPr>
      <a:lvl7pPr marL="2519081" algn="l" defTabSz="839694" rtl="0" eaLnBrk="1" latinLnBrk="0" hangingPunct="1">
        <a:defRPr sz="1700" kern="1200">
          <a:solidFill>
            <a:schemeClr val="tx1"/>
          </a:solidFill>
          <a:latin typeface="+mn-lt"/>
          <a:ea typeface="+mn-ea"/>
          <a:cs typeface="+mn-cs"/>
        </a:defRPr>
      </a:lvl7pPr>
      <a:lvl8pPr marL="2938927" algn="l" defTabSz="839694" rtl="0" eaLnBrk="1" latinLnBrk="0" hangingPunct="1">
        <a:defRPr sz="1700" kern="1200">
          <a:solidFill>
            <a:schemeClr val="tx1"/>
          </a:solidFill>
          <a:latin typeface="+mn-lt"/>
          <a:ea typeface="+mn-ea"/>
          <a:cs typeface="+mn-cs"/>
        </a:defRPr>
      </a:lvl8pPr>
      <a:lvl9pPr marL="3358774" algn="l" defTabSz="839694"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959925"/>
            <a:ext cx="9906000" cy="1098157"/>
          </a:xfrm>
        </p:spPr>
        <p:txBody>
          <a:bodyPr/>
          <a:lstStyle/>
          <a:p>
            <a:r>
              <a:rPr lang="fr-FR" dirty="0" smtClean="0"/>
              <a:t>Thèse </a:t>
            </a:r>
            <a:r>
              <a:rPr lang="fr-FR" dirty="0" err="1" smtClean="0"/>
              <a:t>Cifre</a:t>
            </a:r>
            <a:r>
              <a:rPr lang="fr-FR" dirty="0" smtClean="0"/>
              <a:t> </a:t>
            </a:r>
            <a:endParaRPr lang="fr-FR" dirty="0"/>
          </a:p>
        </p:txBody>
      </p:sp>
      <p:sp>
        <p:nvSpPr>
          <p:cNvPr id="3" name="Sous-titre 2"/>
          <p:cNvSpPr>
            <a:spLocks noGrp="1"/>
          </p:cNvSpPr>
          <p:nvPr>
            <p:ph type="subTitle" idx="1"/>
          </p:nvPr>
        </p:nvSpPr>
        <p:spPr>
          <a:xfrm>
            <a:off x="2851355" y="4949632"/>
            <a:ext cx="7054646" cy="874227"/>
          </a:xfrm>
        </p:spPr>
        <p:txBody>
          <a:bodyPr/>
          <a:lstStyle/>
          <a:p>
            <a:pPr algn="r"/>
            <a:r>
              <a:rPr lang="fr-FR" dirty="0" smtClean="0"/>
              <a:t>Jean-Daniel </a:t>
            </a:r>
            <a:r>
              <a:rPr lang="fr-FR" dirty="0" err="1" smtClean="0"/>
              <a:t>Taupiac</a:t>
            </a:r>
            <a:endParaRPr lang="fr-FR" dirty="0" smtClean="0"/>
          </a:p>
          <a:p>
            <a:pPr algn="r"/>
            <a:r>
              <a:rPr lang="fr-FR" dirty="0" smtClean="0"/>
              <a:t>Mars 2017</a:t>
            </a:r>
            <a:endParaRPr lang="en-US" dirty="0"/>
          </a:p>
        </p:txBody>
      </p:sp>
      <p:sp>
        <p:nvSpPr>
          <p:cNvPr id="4" name="Rectangle 3"/>
          <p:cNvSpPr/>
          <p:nvPr/>
        </p:nvSpPr>
        <p:spPr>
          <a:xfrm>
            <a:off x="659730" y="3488195"/>
            <a:ext cx="9246269" cy="353943"/>
          </a:xfrm>
          <a:prstGeom prst="rect">
            <a:avLst/>
          </a:prstGeom>
        </p:spPr>
        <p:txBody>
          <a:bodyPr wrap="square">
            <a:spAutoFit/>
          </a:bodyPr>
          <a:lstStyle/>
          <a:p>
            <a:r>
              <a:rPr lang="fr-FR" sz="1700" dirty="0" smtClean="0"/>
              <a:t>Etude et conception d’environnements dédiés à l’apprentissage en Réalité Mixte et Virtuelle</a:t>
            </a:r>
            <a:endParaRPr lang="fr-FR" sz="17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Image 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2112" y="4275025"/>
            <a:ext cx="2207970" cy="2107911"/>
          </a:xfrm>
          <a:prstGeom prst="rect">
            <a:avLst/>
          </a:prstGeom>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6438" y="4573878"/>
            <a:ext cx="2163660" cy="1548476"/>
          </a:xfrm>
          <a:prstGeom prst="rect">
            <a:avLst/>
          </a:prstGeom>
        </p:spPr>
      </p:pic>
      <p:sp>
        <p:nvSpPr>
          <p:cNvPr id="5" name="Espace réservé du contenu 4"/>
          <p:cNvSpPr>
            <a:spLocks noGrp="1"/>
          </p:cNvSpPr>
          <p:nvPr>
            <p:ph idx="1"/>
          </p:nvPr>
        </p:nvSpPr>
        <p:spPr/>
        <p:txBody>
          <a:bodyPr/>
          <a:lstStyle/>
          <a:p>
            <a:endParaRPr lang="fr-FR" dirty="0" smtClean="0"/>
          </a:p>
          <a:p>
            <a:endParaRPr lang="fr-FR" dirty="0"/>
          </a:p>
          <a:p>
            <a:endParaRPr lang="fr-FR" dirty="0" smtClean="0"/>
          </a:p>
          <a:p>
            <a:endParaRPr lang="fr-FR" dirty="0"/>
          </a:p>
          <a:p>
            <a:endParaRPr lang="fr-FR" dirty="0"/>
          </a:p>
        </p:txBody>
      </p:sp>
      <p:sp>
        <p:nvSpPr>
          <p:cNvPr id="2" name="Titre 1"/>
          <p:cNvSpPr>
            <a:spLocks noGrp="1"/>
          </p:cNvSpPr>
          <p:nvPr>
            <p:ph type="title"/>
          </p:nvPr>
        </p:nvSpPr>
        <p:spPr/>
        <p:txBody>
          <a:bodyPr/>
          <a:lstStyle/>
          <a:p>
            <a:r>
              <a:rPr lang="fr-FR" dirty="0" err="1" smtClean="0"/>
              <a:t>Immercity</a:t>
            </a:r>
            <a:endParaRPr lang="fr-FR" dirty="0"/>
          </a:p>
        </p:txBody>
      </p:sp>
      <p:sp>
        <p:nvSpPr>
          <p:cNvPr id="4" name="Espace réservé du texte 3"/>
          <p:cNvSpPr>
            <a:spLocks noGrp="1"/>
          </p:cNvSpPr>
          <p:nvPr>
            <p:ph type="body" sz="quarter" idx="11"/>
          </p:nvPr>
        </p:nvSpPr>
        <p:spPr/>
        <p:txBody>
          <a:bodyPr/>
          <a:lstStyle/>
          <a:p>
            <a:r>
              <a:rPr lang="fr-FR" dirty="0" smtClean="0"/>
              <a:t>Choix de la métaphore </a:t>
            </a:r>
            <a:endParaRPr lang="fr-FR" dirty="0"/>
          </a:p>
        </p:txBody>
      </p:sp>
      <p:sp>
        <p:nvSpPr>
          <p:cNvPr id="25" name="Cube 24"/>
          <p:cNvSpPr/>
          <p:nvPr/>
        </p:nvSpPr>
        <p:spPr>
          <a:xfrm>
            <a:off x="2267019" y="2154001"/>
            <a:ext cx="1160909" cy="962527"/>
          </a:xfrm>
          <a:prstGeom prst="cub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sz="2400" dirty="0" err="1" smtClean="0">
              <a:solidFill>
                <a:schemeClr val="tx2">
                  <a:lumMod val="50000"/>
                </a:schemeClr>
              </a:solidFill>
            </a:endParaRPr>
          </a:p>
        </p:txBody>
      </p:sp>
      <p:sp>
        <p:nvSpPr>
          <p:cNvPr id="28" name="Bouton d'action : Aide 27">
            <a:hlinkClick r:id="" action="ppaction://noaction" highlightClick="1"/>
          </p:cNvPr>
          <p:cNvSpPr/>
          <p:nvPr/>
        </p:nvSpPr>
        <p:spPr>
          <a:xfrm>
            <a:off x="2408966" y="2468259"/>
            <a:ext cx="640067" cy="576987"/>
          </a:xfrm>
          <a:prstGeom prst="actionButtonHelp">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sz="2400" dirty="0" err="1" smtClean="0">
              <a:solidFill>
                <a:schemeClr val="tx2">
                  <a:lumMod val="50000"/>
                </a:schemeClr>
              </a:solidFill>
            </a:endParaRPr>
          </a:p>
        </p:txBody>
      </p:sp>
      <p:sp>
        <p:nvSpPr>
          <p:cNvPr id="6" name="Flèche droite 5"/>
          <p:cNvSpPr/>
          <p:nvPr/>
        </p:nvSpPr>
        <p:spPr>
          <a:xfrm>
            <a:off x="4357437" y="2383479"/>
            <a:ext cx="1191126" cy="479473"/>
          </a:xfrm>
          <a:prstGeom prst="righ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sz="2400" dirty="0" err="1" smtClean="0">
              <a:solidFill>
                <a:schemeClr val="tx2">
                  <a:lumMod val="50000"/>
                </a:schemeClr>
              </a:solidFill>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7085" y="1569259"/>
            <a:ext cx="2207970" cy="2107911"/>
          </a:xfrm>
          <a:prstGeom prst="rect">
            <a:avLst/>
          </a:prstGeom>
        </p:spPr>
      </p:pic>
      <p:sp>
        <p:nvSpPr>
          <p:cNvPr id="30" name="Espace réservé du contenu 2"/>
          <p:cNvSpPr txBox="1">
            <a:spLocks/>
          </p:cNvSpPr>
          <p:nvPr/>
        </p:nvSpPr>
        <p:spPr>
          <a:xfrm>
            <a:off x="324000" y="2113200"/>
            <a:ext cx="9582608" cy="4026560"/>
          </a:xfrm>
          <a:prstGeom prst="rect">
            <a:avLst/>
          </a:prstGeom>
        </p:spPr>
        <p:txBody>
          <a:bodyPr vert="horz" lIns="108000" tIns="72000" rIns="72000" bIns="72000" rtlCol="0">
            <a:noAutofit/>
          </a:bodyPr>
          <a:lstStyle>
            <a:lvl1pPr marL="166189" indent="-166189" algn="l" defTabSz="914342" rtl="0" eaLnBrk="1" latinLnBrk="0" hangingPunct="1">
              <a:lnSpc>
                <a:spcPct val="90000"/>
              </a:lnSpc>
              <a:spcBef>
                <a:spcPts val="0"/>
              </a:spcBef>
              <a:spcAft>
                <a:spcPts val="600"/>
              </a:spcAft>
              <a:buClr>
                <a:schemeClr val="accent5"/>
              </a:buClr>
              <a:buFont typeface="Wingdings" pitchFamily="2" charset="2"/>
              <a:buChar char="§"/>
              <a:defRPr sz="2200" b="0" kern="1200">
                <a:solidFill>
                  <a:schemeClr val="bg2">
                    <a:lumMod val="50000"/>
                  </a:schemeClr>
                </a:solidFill>
                <a:latin typeface="+mn-lt"/>
                <a:ea typeface="+mn-ea"/>
                <a:cs typeface="+mn-cs"/>
              </a:defRPr>
            </a:lvl1pPr>
            <a:lvl2pPr marL="355600" indent="-180975" algn="l" defTabSz="914342" rtl="0" eaLnBrk="1" latinLnBrk="0" hangingPunct="1">
              <a:lnSpc>
                <a:spcPct val="90000"/>
              </a:lnSpc>
              <a:spcBef>
                <a:spcPts val="0"/>
              </a:spcBef>
              <a:spcAft>
                <a:spcPts val="600"/>
              </a:spcAft>
              <a:buClr>
                <a:schemeClr val="accent3"/>
              </a:buClr>
              <a:buFont typeface="Wingdings" pitchFamily="2" charset="2"/>
              <a:buChar char="§"/>
              <a:defRPr sz="1800" kern="1200">
                <a:solidFill>
                  <a:schemeClr val="bg2">
                    <a:lumMod val="50000"/>
                  </a:schemeClr>
                </a:solidFill>
                <a:latin typeface="+mn-lt"/>
                <a:ea typeface="+mn-ea"/>
                <a:cs typeface="+mn-cs"/>
              </a:defRPr>
            </a:lvl2pPr>
            <a:lvl3pPr marL="536575" indent="-165100" algn="l" defTabSz="914342" rtl="0" eaLnBrk="1" latinLnBrk="0" hangingPunct="1">
              <a:lnSpc>
                <a:spcPct val="90000"/>
              </a:lnSpc>
              <a:spcBef>
                <a:spcPts val="0"/>
              </a:spcBef>
              <a:spcAft>
                <a:spcPts val="600"/>
              </a:spcAft>
              <a:buClr>
                <a:schemeClr val="accent2"/>
              </a:buClr>
              <a:buFont typeface="Arial" pitchFamily="34" charset="0"/>
              <a:buChar char="•"/>
              <a:tabLst/>
              <a:defRPr sz="1600" kern="1200">
                <a:solidFill>
                  <a:schemeClr val="bg2">
                    <a:lumMod val="50000"/>
                  </a:schemeClr>
                </a:solidFill>
                <a:latin typeface="+mn-lt"/>
                <a:ea typeface="+mn-ea"/>
                <a:cs typeface="+mn-cs"/>
              </a:defRPr>
            </a:lvl3pPr>
            <a:lvl4pPr marL="711200" indent="-165100" algn="l" defTabSz="914342" rtl="0" eaLnBrk="1" latinLnBrk="0" hangingPunct="1">
              <a:lnSpc>
                <a:spcPct val="90000"/>
              </a:lnSpc>
              <a:spcBef>
                <a:spcPts val="0"/>
              </a:spcBef>
              <a:spcAft>
                <a:spcPts val="600"/>
              </a:spcAft>
              <a:buClr>
                <a:schemeClr val="bg2"/>
              </a:buClr>
              <a:buFont typeface="Arial" pitchFamily="34" charset="0"/>
              <a:buChar char="–"/>
              <a:tabLst/>
              <a:defRPr sz="1400" kern="1200">
                <a:solidFill>
                  <a:schemeClr val="bg2">
                    <a:lumMod val="50000"/>
                  </a:schemeClr>
                </a:solidFill>
                <a:latin typeface="+mn-lt"/>
                <a:ea typeface="+mn-ea"/>
                <a:cs typeface="+mn-cs"/>
              </a:defRPr>
            </a:lvl4pPr>
            <a:lvl5pPr marL="1609624" indent="-193663" algn="l" defTabSz="914342" rtl="0" eaLnBrk="1" latinLnBrk="0" hangingPunct="1">
              <a:spcBef>
                <a:spcPts val="0"/>
              </a:spcBef>
              <a:buClr>
                <a:srgbClr val="B1B1B1"/>
              </a:buClr>
              <a:buFont typeface="Arial" pitchFamily="34" charset="0"/>
              <a:buChar char="–"/>
              <a:defRPr sz="1700" kern="1200">
                <a:solidFill>
                  <a:srgbClr val="494949"/>
                </a:solidFill>
                <a:latin typeface="+mn-lt"/>
                <a:ea typeface="+mn-ea"/>
                <a:cs typeface="+mn-cs"/>
              </a:defRPr>
            </a:lvl5pPr>
            <a:lvl6pPr marL="2514441"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2"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3"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4"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dirty="0" smtClean="0"/>
          </a:p>
          <a:p>
            <a:endParaRPr lang="fr-FR" dirty="0"/>
          </a:p>
          <a:p>
            <a:endParaRPr lang="fr-FR" dirty="0" smtClean="0"/>
          </a:p>
          <a:p>
            <a:endParaRPr lang="fr-FR" dirty="0"/>
          </a:p>
          <a:p>
            <a:pPr marL="0" indent="0">
              <a:buNone/>
            </a:pPr>
            <a:endParaRPr lang="fr-FR" dirty="0" smtClean="0"/>
          </a:p>
          <a:p>
            <a:endParaRPr lang="fr-FR" dirty="0"/>
          </a:p>
        </p:txBody>
      </p:sp>
      <p:pic>
        <p:nvPicPr>
          <p:cNvPr id="32" name="Imag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6146" y="3802538"/>
            <a:ext cx="612360" cy="648000"/>
          </a:xfrm>
          <a:prstGeom prst="rect">
            <a:avLst/>
          </a:prstGeom>
        </p:spPr>
      </p:pic>
      <p:pic>
        <p:nvPicPr>
          <p:cNvPr id="33" name="Imag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9650" y="3754410"/>
            <a:ext cx="633600" cy="720000"/>
          </a:xfrm>
          <a:prstGeom prst="rect">
            <a:avLst/>
          </a:prstGeom>
        </p:spPr>
      </p:pic>
      <p:pic>
        <p:nvPicPr>
          <p:cNvPr id="34" name="Image 33"/>
          <p:cNvPicPr>
            <a:picLocks noChangeAspect="1"/>
          </p:cNvPicPr>
          <p:nvPr/>
        </p:nvPicPr>
        <p:blipFill>
          <a:blip r:embed="rId6"/>
          <a:stretch>
            <a:fillRect/>
          </a:stretch>
        </p:blipFill>
        <p:spPr>
          <a:xfrm>
            <a:off x="1856164" y="3741408"/>
            <a:ext cx="737235" cy="694373"/>
          </a:xfrm>
          <a:prstGeom prst="rect">
            <a:avLst/>
          </a:prstGeom>
        </p:spPr>
      </p:pic>
      <p:pic>
        <p:nvPicPr>
          <p:cNvPr id="35" name="Image 34"/>
          <p:cNvPicPr>
            <a:picLocks noChangeAspect="1"/>
          </p:cNvPicPr>
          <p:nvPr/>
        </p:nvPicPr>
        <p:blipFill>
          <a:blip r:embed="rId7"/>
          <a:stretch>
            <a:fillRect/>
          </a:stretch>
        </p:blipFill>
        <p:spPr>
          <a:xfrm>
            <a:off x="6356462" y="4664926"/>
            <a:ext cx="2208309" cy="1290624"/>
          </a:xfrm>
          <a:prstGeom prst="rect">
            <a:avLst/>
          </a:prstGeom>
        </p:spPr>
      </p:pic>
      <p:pic>
        <p:nvPicPr>
          <p:cNvPr id="36" name="Image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81439">
            <a:off x="7210670" y="4585293"/>
            <a:ext cx="827160" cy="789674"/>
          </a:xfrm>
          <a:prstGeom prst="rect">
            <a:avLst/>
          </a:prstGeom>
        </p:spPr>
      </p:pic>
      <p:pic>
        <p:nvPicPr>
          <p:cNvPr id="37" name="Image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152" y="4544605"/>
            <a:ext cx="1687944" cy="1611451"/>
          </a:xfrm>
          <a:prstGeom prst="rect">
            <a:avLst/>
          </a:prstGeom>
        </p:spPr>
      </p:pic>
      <p:pic>
        <p:nvPicPr>
          <p:cNvPr id="9" name="Imag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55517" y="4590827"/>
            <a:ext cx="617272" cy="1494716"/>
          </a:xfrm>
          <a:prstGeom prst="rect">
            <a:avLst/>
          </a:prstGeom>
        </p:spPr>
      </p:pic>
    </p:spTree>
    <p:extLst>
      <p:ext uri="{BB962C8B-B14F-4D97-AF65-F5344CB8AC3E}">
        <p14:creationId xmlns:p14="http://schemas.microsoft.com/office/powerpoint/2010/main" val="157203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par>
                                <p:cTn id="30" presetID="10"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10" presetClass="entr" presetSubtype="0" fill="hold"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childTnLst>
                                </p:cTn>
                              </p:par>
                              <p:par>
                                <p:cTn id="54" presetID="10" presetClass="entr" presetSubtype="0" fill="hold"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Contexte</a:t>
            </a:r>
            <a:endParaRPr lang="fr-FR" dirty="0"/>
          </a:p>
        </p:txBody>
      </p:sp>
      <p:sp>
        <p:nvSpPr>
          <p:cNvPr id="4" name="Espace réservé du texte 3"/>
          <p:cNvSpPr>
            <a:spLocks noGrp="1"/>
          </p:cNvSpPr>
          <p:nvPr>
            <p:ph type="body" sz="quarter" idx="11"/>
          </p:nvPr>
        </p:nvSpPr>
        <p:spPr/>
        <p:txBody>
          <a:bodyPr/>
          <a:lstStyle/>
          <a:p>
            <a:r>
              <a:rPr lang="fr-FR" dirty="0" smtClean="0"/>
              <a:t>Bâtiments</a:t>
            </a:r>
            <a:endParaRPr lang="fr-FR" dirty="0"/>
          </a:p>
        </p:txBody>
      </p:sp>
      <p:sp>
        <p:nvSpPr>
          <p:cNvPr id="9" name="Espace réservé du contenu 8"/>
          <p:cNvSpPr>
            <a:spLocks noGrp="1"/>
          </p:cNvSpPr>
          <p:nvPr>
            <p:ph idx="1"/>
          </p:nvPr>
        </p:nvSpPr>
        <p:spPr/>
        <p:txBody>
          <a:bodyPr/>
          <a:lstStyle/>
          <a:p>
            <a:r>
              <a:rPr lang="fr-FR" dirty="0" smtClean="0"/>
              <a:t>RV ? RA ? RM ? </a:t>
            </a:r>
          </a:p>
          <a:p>
            <a:endParaRPr lang="fr-FR" dirty="0"/>
          </a:p>
          <a:p>
            <a:r>
              <a:rPr lang="fr-FR" dirty="0" smtClean="0"/>
              <a:t>News</a:t>
            </a:r>
          </a:p>
          <a:p>
            <a:endParaRPr lang="fr-FR" dirty="0"/>
          </a:p>
          <a:p>
            <a:r>
              <a:rPr lang="fr-FR" dirty="0" smtClean="0"/>
              <a:t>Dispositifs : spécifications, comparatif, news, médias</a:t>
            </a:r>
          </a:p>
          <a:p>
            <a:endParaRPr lang="fr-FR" dirty="0"/>
          </a:p>
          <a:p>
            <a:r>
              <a:rPr lang="fr-FR" dirty="0" smtClean="0"/>
              <a:t>Ressources bibliographiques</a:t>
            </a:r>
          </a:p>
          <a:p>
            <a:endParaRPr lang="fr-FR" dirty="0"/>
          </a:p>
          <a:p>
            <a:r>
              <a:rPr lang="fr-FR" dirty="0" smtClean="0"/>
              <a:t>Vidéos, démonstrations</a:t>
            </a:r>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1723" y="1653548"/>
            <a:ext cx="1225402" cy="1060796"/>
          </a:xfrm>
          <a:prstGeom prst="rect">
            <a:avLst/>
          </a:prstGeom>
        </p:spPr>
      </p:pic>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3531" y="2580806"/>
            <a:ext cx="1121178" cy="943917"/>
          </a:xfrm>
          <a:prstGeom prst="rect">
            <a:avLst/>
          </a:prstGeom>
        </p:spPr>
      </p:pic>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6720" y="3248880"/>
            <a:ext cx="1182727" cy="1072989"/>
          </a:xfrm>
          <a:prstGeom prst="rect">
            <a:avLst/>
          </a:prstGeom>
        </p:spPr>
      </p:pic>
      <p:pic>
        <p:nvPicPr>
          <p:cNvPr id="14" name="Imag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9317" y="5051354"/>
            <a:ext cx="1292464" cy="1109568"/>
          </a:xfrm>
          <a:prstGeom prst="rect">
            <a:avLst/>
          </a:prstGeom>
        </p:spPr>
      </p:pic>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1858" y="4125236"/>
            <a:ext cx="1201882" cy="1078259"/>
          </a:xfrm>
          <a:prstGeom prst="rect">
            <a:avLst/>
          </a:prstGeom>
        </p:spPr>
      </p:pic>
    </p:spTree>
    <p:extLst>
      <p:ext uri="{BB962C8B-B14F-4D97-AF65-F5344CB8AC3E}">
        <p14:creationId xmlns:p14="http://schemas.microsoft.com/office/powerpoint/2010/main" val="234739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fade">
                                      <p:cBhvr>
                                        <p:cTn id="22" dur="500"/>
                                        <p:tgtEl>
                                          <p:spTgt spid="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fade">
                                      <p:cBhvr>
                                        <p:cTn id="27" dur="500"/>
                                        <p:tgtEl>
                                          <p:spTgt spid="9">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12309"/>
            <a:ext cx="3274143" cy="1718926"/>
          </a:xfrm>
          <a:prstGeom prst="rect">
            <a:avLst/>
          </a:prstGeom>
        </p:spPr>
      </p:pic>
      <p:sp>
        <p:nvSpPr>
          <p:cNvPr id="2" name="Titre 1"/>
          <p:cNvSpPr>
            <a:spLocks noGrp="1"/>
          </p:cNvSpPr>
          <p:nvPr>
            <p:ph type="title"/>
          </p:nvPr>
        </p:nvSpPr>
        <p:spPr/>
        <p:txBody>
          <a:bodyPr/>
          <a:lstStyle/>
          <a:p>
            <a:r>
              <a:rPr lang="fr-FR" dirty="0" smtClean="0"/>
              <a:t>Application </a:t>
            </a:r>
            <a:r>
              <a:rPr lang="fr-FR" dirty="0" err="1" smtClean="0"/>
              <a:t>Immercity</a:t>
            </a:r>
            <a:endParaRPr lang="fr-FR" dirty="0"/>
          </a:p>
        </p:txBody>
      </p:sp>
      <p:sp>
        <p:nvSpPr>
          <p:cNvPr id="4" name="Espace réservé du texte 3"/>
          <p:cNvSpPr>
            <a:spLocks noGrp="1"/>
          </p:cNvSpPr>
          <p:nvPr>
            <p:ph type="body" sz="quarter" idx="11"/>
          </p:nvPr>
        </p:nvSpPr>
        <p:spPr/>
        <p:txBody>
          <a:bodyPr/>
          <a:lstStyle/>
          <a:p>
            <a:r>
              <a:rPr lang="fr-FR" dirty="0" smtClean="0"/>
              <a:t>Périmètre des prototypes</a:t>
            </a:r>
            <a:endParaRPr lang="fr-FR" dirty="0"/>
          </a:p>
        </p:txBody>
      </p:sp>
      <p:sp>
        <p:nvSpPr>
          <p:cNvPr id="9" name="Espace réservé du contenu 8"/>
          <p:cNvSpPr>
            <a:spLocks noGrp="1"/>
          </p:cNvSpPr>
          <p:nvPr>
            <p:ph idx="1"/>
          </p:nvPr>
        </p:nvSpPr>
        <p:spPr/>
        <p:txBody>
          <a:bodyPr/>
          <a:lstStyle/>
          <a:p>
            <a:r>
              <a:rPr lang="fr-FR" dirty="0" smtClean="0"/>
              <a:t>Proof of Concept : prototype pluri-technologique (Navigateur / VR / AR)</a:t>
            </a:r>
          </a:p>
          <a:p>
            <a:endParaRPr lang="fr-FR" dirty="0"/>
          </a:p>
          <a:p>
            <a:r>
              <a:rPr lang="fr-FR" dirty="0" smtClean="0"/>
              <a:t>Restrictions : </a:t>
            </a:r>
          </a:p>
          <a:p>
            <a:pPr lvl="1"/>
            <a:r>
              <a:rPr lang="fr-FR" dirty="0" smtClean="0"/>
              <a:t>Affichage de la ville</a:t>
            </a:r>
          </a:p>
          <a:p>
            <a:pPr lvl="1"/>
            <a:r>
              <a:rPr lang="fr-FR" dirty="0" smtClean="0"/>
              <a:t>Sélection d’un bâtiment</a:t>
            </a:r>
          </a:p>
          <a:p>
            <a:pPr lvl="1"/>
            <a:endParaRPr lang="fr-FR" dirty="0" smtClean="0"/>
          </a:p>
          <a:p>
            <a:r>
              <a:rPr lang="fr-FR" dirty="0"/>
              <a:t> </a:t>
            </a:r>
            <a:endParaRPr lang="fr-FR" dirty="0" smtClean="0"/>
          </a:p>
          <a:p>
            <a:endParaRPr lang="fr-FR" dirty="0"/>
          </a:p>
          <a:p>
            <a:endParaRPr lang="fr-FR" dirty="0" smtClean="0"/>
          </a:p>
          <a:p>
            <a:r>
              <a:rPr lang="fr-FR" dirty="0" smtClean="0"/>
              <a:t>Réalisé au laboratoire (Stage 2 mois : Samuel Masseport)</a:t>
            </a:r>
            <a:endParaRPr lang="fr-FR"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7986" y="5257662"/>
            <a:ext cx="1783056" cy="638146"/>
          </a:xfrm>
          <a:prstGeom prst="rect">
            <a:avLst/>
          </a:prstGeom>
        </p:spPr>
      </p:pic>
    </p:spTree>
    <p:extLst>
      <p:ext uri="{BB962C8B-B14F-4D97-AF65-F5344CB8AC3E}">
        <p14:creationId xmlns:p14="http://schemas.microsoft.com/office/powerpoint/2010/main" val="186230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Effect transition="in" filter="fade">
                                      <p:cBhvr>
                                        <p:cTn id="15" dur="500"/>
                                        <p:tgtEl>
                                          <p:spTgt spid="9">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animEffect transition="in" filter="fade">
                                      <p:cBhvr>
                                        <p:cTn id="18" dur="500"/>
                                        <p:tgtEl>
                                          <p:spTgt spid="9">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animEffect transition="in" filter="fade">
                                      <p:cBhvr>
                                        <p:cTn id="23" dur="500"/>
                                        <p:tgtEl>
                                          <p:spTgt spid="9">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xEl>
                                              <p:pRg st="9" end="9"/>
                                            </p:txEl>
                                          </p:spTgt>
                                        </p:tgtEl>
                                        <p:attrNameLst>
                                          <p:attrName>style.visibility</p:attrName>
                                        </p:attrNameLst>
                                      </p:cBhvr>
                                      <p:to>
                                        <p:strVal val="visible"/>
                                      </p:to>
                                    </p:set>
                                    <p:animEffect transition="in" filter="fade">
                                      <p:cBhvr>
                                        <p:cTn id="31" dur="500"/>
                                        <p:tgtEl>
                                          <p:spTgt spid="9">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Application </a:t>
            </a:r>
            <a:r>
              <a:rPr lang="fr-FR" dirty="0" err="1" smtClean="0"/>
              <a:t>Immercity</a:t>
            </a:r>
            <a:endParaRPr lang="fr-FR" dirty="0"/>
          </a:p>
        </p:txBody>
      </p:sp>
      <p:sp>
        <p:nvSpPr>
          <p:cNvPr id="4" name="Espace réservé du texte 3"/>
          <p:cNvSpPr>
            <a:spLocks noGrp="1"/>
          </p:cNvSpPr>
          <p:nvPr>
            <p:ph type="body" sz="quarter" idx="11"/>
          </p:nvPr>
        </p:nvSpPr>
        <p:spPr/>
        <p:txBody>
          <a:bodyPr/>
          <a:lstStyle/>
          <a:p>
            <a:r>
              <a:rPr lang="fr-FR" dirty="0" smtClean="0"/>
              <a:t>Prototype navigateur</a:t>
            </a:r>
            <a:endParaRPr lang="fr-FR" dirty="0"/>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6584" y="2139059"/>
            <a:ext cx="6471056" cy="4027488"/>
          </a:xfrm>
        </p:spPr>
      </p:pic>
      <p:sp>
        <p:nvSpPr>
          <p:cNvPr id="7" name="Espace réservé du contenu 8"/>
          <p:cNvSpPr txBox="1">
            <a:spLocks/>
          </p:cNvSpPr>
          <p:nvPr/>
        </p:nvSpPr>
        <p:spPr>
          <a:xfrm>
            <a:off x="323392" y="2111956"/>
            <a:ext cx="2793434" cy="4026560"/>
          </a:xfrm>
          <a:prstGeom prst="rect">
            <a:avLst/>
          </a:prstGeom>
        </p:spPr>
        <p:txBody>
          <a:bodyPr vert="horz" lIns="108000" tIns="72000" rIns="72000" bIns="72000" rtlCol="0">
            <a:noAutofit/>
          </a:bodyPr>
          <a:lstStyle>
            <a:lvl1pPr marL="166189" indent="-166189" algn="l" defTabSz="914342" rtl="0" eaLnBrk="1" latinLnBrk="0" hangingPunct="1">
              <a:lnSpc>
                <a:spcPct val="90000"/>
              </a:lnSpc>
              <a:spcBef>
                <a:spcPts val="0"/>
              </a:spcBef>
              <a:spcAft>
                <a:spcPts val="600"/>
              </a:spcAft>
              <a:buClr>
                <a:schemeClr val="accent5"/>
              </a:buClr>
              <a:buFont typeface="Wingdings" pitchFamily="2" charset="2"/>
              <a:buChar char="§"/>
              <a:defRPr sz="2200" b="0" kern="1200">
                <a:solidFill>
                  <a:schemeClr val="bg2">
                    <a:lumMod val="50000"/>
                  </a:schemeClr>
                </a:solidFill>
                <a:latin typeface="+mn-lt"/>
                <a:ea typeface="+mn-ea"/>
                <a:cs typeface="+mn-cs"/>
              </a:defRPr>
            </a:lvl1pPr>
            <a:lvl2pPr marL="355600" indent="-180975" algn="l" defTabSz="914342" rtl="0" eaLnBrk="1" latinLnBrk="0" hangingPunct="1">
              <a:lnSpc>
                <a:spcPct val="90000"/>
              </a:lnSpc>
              <a:spcBef>
                <a:spcPts val="0"/>
              </a:spcBef>
              <a:spcAft>
                <a:spcPts val="600"/>
              </a:spcAft>
              <a:buClr>
                <a:schemeClr val="accent3"/>
              </a:buClr>
              <a:buFont typeface="Wingdings" pitchFamily="2" charset="2"/>
              <a:buChar char="§"/>
              <a:defRPr sz="1800" kern="1200">
                <a:solidFill>
                  <a:schemeClr val="bg2">
                    <a:lumMod val="50000"/>
                  </a:schemeClr>
                </a:solidFill>
                <a:latin typeface="+mn-lt"/>
                <a:ea typeface="+mn-ea"/>
                <a:cs typeface="+mn-cs"/>
              </a:defRPr>
            </a:lvl2pPr>
            <a:lvl3pPr marL="536575" indent="-165100" algn="l" defTabSz="914342" rtl="0" eaLnBrk="1" latinLnBrk="0" hangingPunct="1">
              <a:lnSpc>
                <a:spcPct val="90000"/>
              </a:lnSpc>
              <a:spcBef>
                <a:spcPts val="0"/>
              </a:spcBef>
              <a:spcAft>
                <a:spcPts val="600"/>
              </a:spcAft>
              <a:buClr>
                <a:schemeClr val="accent2"/>
              </a:buClr>
              <a:buFont typeface="Arial" pitchFamily="34" charset="0"/>
              <a:buChar char="•"/>
              <a:tabLst/>
              <a:defRPr sz="1600" kern="1200">
                <a:solidFill>
                  <a:schemeClr val="bg2">
                    <a:lumMod val="50000"/>
                  </a:schemeClr>
                </a:solidFill>
                <a:latin typeface="+mn-lt"/>
                <a:ea typeface="+mn-ea"/>
                <a:cs typeface="+mn-cs"/>
              </a:defRPr>
            </a:lvl3pPr>
            <a:lvl4pPr marL="711200" indent="-165100" algn="l" defTabSz="914342" rtl="0" eaLnBrk="1" latinLnBrk="0" hangingPunct="1">
              <a:lnSpc>
                <a:spcPct val="90000"/>
              </a:lnSpc>
              <a:spcBef>
                <a:spcPts val="0"/>
              </a:spcBef>
              <a:spcAft>
                <a:spcPts val="600"/>
              </a:spcAft>
              <a:buClr>
                <a:schemeClr val="bg2"/>
              </a:buClr>
              <a:buFont typeface="Arial" pitchFamily="34" charset="0"/>
              <a:buChar char="–"/>
              <a:tabLst/>
              <a:defRPr sz="1400" kern="1200">
                <a:solidFill>
                  <a:schemeClr val="bg2">
                    <a:lumMod val="50000"/>
                  </a:schemeClr>
                </a:solidFill>
                <a:latin typeface="+mn-lt"/>
                <a:ea typeface="+mn-ea"/>
                <a:cs typeface="+mn-cs"/>
              </a:defRPr>
            </a:lvl4pPr>
            <a:lvl5pPr marL="1609624" indent="-193663" algn="l" defTabSz="914342" rtl="0" eaLnBrk="1" latinLnBrk="0" hangingPunct="1">
              <a:spcBef>
                <a:spcPts val="0"/>
              </a:spcBef>
              <a:buClr>
                <a:srgbClr val="B1B1B1"/>
              </a:buClr>
              <a:buFont typeface="Arial" pitchFamily="34" charset="0"/>
              <a:buChar char="–"/>
              <a:defRPr sz="1700" kern="1200">
                <a:solidFill>
                  <a:srgbClr val="494949"/>
                </a:solidFill>
                <a:latin typeface="+mn-lt"/>
                <a:ea typeface="+mn-ea"/>
                <a:cs typeface="+mn-cs"/>
              </a:defRPr>
            </a:lvl5pPr>
            <a:lvl6pPr marL="2514441"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2"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3"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4"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smtClean="0"/>
              <a:t>Caméra fixe</a:t>
            </a:r>
          </a:p>
          <a:p>
            <a:endParaRPr lang="fr-FR" dirty="0"/>
          </a:p>
          <a:p>
            <a:r>
              <a:rPr lang="fr-FR" dirty="0" smtClean="0"/>
              <a:t>Fonctionnalités :</a:t>
            </a:r>
          </a:p>
          <a:p>
            <a:pPr lvl="1"/>
            <a:r>
              <a:rPr lang="fr-FR" dirty="0" smtClean="0"/>
              <a:t>Sélectionner les bâtiments au clic</a:t>
            </a:r>
            <a:endParaRPr lang="fr-FR" dirty="0"/>
          </a:p>
          <a:p>
            <a:pPr lvl="1"/>
            <a:r>
              <a:rPr lang="fr-FR" dirty="0" smtClean="0"/>
              <a:t>Informations au survol</a:t>
            </a:r>
          </a:p>
          <a:p>
            <a:endParaRPr lang="fr-FR" dirty="0" smtClean="0"/>
          </a:p>
          <a:p>
            <a:endParaRPr lang="fr-FR" dirty="0" smtClean="0"/>
          </a:p>
          <a:p>
            <a:r>
              <a:rPr lang="fr-FR" dirty="0"/>
              <a:t> </a:t>
            </a:r>
          </a:p>
          <a:p>
            <a:pPr lvl="1"/>
            <a:endParaRPr lang="fr-FR" dirty="0" smtClean="0"/>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160" y="4579159"/>
            <a:ext cx="1568926" cy="922898"/>
          </a:xfrm>
          <a:prstGeom prst="rect">
            <a:avLst/>
          </a:prstGeom>
        </p:spPr>
      </p:pic>
    </p:spTree>
    <p:extLst>
      <p:ext uri="{BB962C8B-B14F-4D97-AF65-F5344CB8AC3E}">
        <p14:creationId xmlns:p14="http://schemas.microsoft.com/office/powerpoint/2010/main" val="327384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500"/>
                                        <p:tgtEl>
                                          <p:spTgt spid="7">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500"/>
                                        <p:tgtEl>
                                          <p:spTgt spid="7">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Effect transition="in" filter="fade">
                                      <p:cBhvr>
                                        <p:cTn id="27" dur="500"/>
                                        <p:tgtEl>
                                          <p:spTgt spid="7">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Application </a:t>
            </a:r>
            <a:r>
              <a:rPr lang="fr-FR" dirty="0" err="1" smtClean="0"/>
              <a:t>Immercity</a:t>
            </a:r>
            <a:endParaRPr lang="fr-FR" dirty="0"/>
          </a:p>
        </p:txBody>
      </p:sp>
      <p:sp>
        <p:nvSpPr>
          <p:cNvPr id="4" name="Espace réservé du texte 3"/>
          <p:cNvSpPr>
            <a:spLocks noGrp="1"/>
          </p:cNvSpPr>
          <p:nvPr>
            <p:ph type="body" sz="quarter" idx="11"/>
          </p:nvPr>
        </p:nvSpPr>
        <p:spPr/>
        <p:txBody>
          <a:bodyPr/>
          <a:lstStyle/>
          <a:p>
            <a:r>
              <a:rPr lang="fr-FR" dirty="0" smtClean="0"/>
              <a:t>Prototype Réalité Augmentée</a:t>
            </a:r>
            <a:endParaRPr lang="fr-FR" dirty="0"/>
          </a:p>
        </p:txBody>
      </p:sp>
      <p:sp>
        <p:nvSpPr>
          <p:cNvPr id="7" name="Espace réservé du contenu 8"/>
          <p:cNvSpPr txBox="1">
            <a:spLocks/>
          </p:cNvSpPr>
          <p:nvPr/>
        </p:nvSpPr>
        <p:spPr>
          <a:xfrm>
            <a:off x="323392" y="2111956"/>
            <a:ext cx="9582608" cy="4026560"/>
          </a:xfrm>
          <a:prstGeom prst="rect">
            <a:avLst/>
          </a:prstGeom>
        </p:spPr>
        <p:txBody>
          <a:bodyPr vert="horz" lIns="108000" tIns="72000" rIns="72000" bIns="72000" rtlCol="0">
            <a:noAutofit/>
          </a:bodyPr>
          <a:lstStyle>
            <a:lvl1pPr marL="166189" indent="-166189" algn="l" defTabSz="914342" rtl="0" eaLnBrk="1" latinLnBrk="0" hangingPunct="1">
              <a:lnSpc>
                <a:spcPct val="90000"/>
              </a:lnSpc>
              <a:spcBef>
                <a:spcPts val="0"/>
              </a:spcBef>
              <a:spcAft>
                <a:spcPts val="600"/>
              </a:spcAft>
              <a:buClr>
                <a:schemeClr val="accent5"/>
              </a:buClr>
              <a:buFont typeface="Wingdings" pitchFamily="2" charset="2"/>
              <a:buChar char="§"/>
              <a:defRPr sz="2200" b="0" kern="1200">
                <a:solidFill>
                  <a:schemeClr val="bg2">
                    <a:lumMod val="50000"/>
                  </a:schemeClr>
                </a:solidFill>
                <a:latin typeface="+mn-lt"/>
                <a:ea typeface="+mn-ea"/>
                <a:cs typeface="+mn-cs"/>
              </a:defRPr>
            </a:lvl1pPr>
            <a:lvl2pPr marL="355600" indent="-180975" algn="l" defTabSz="914342" rtl="0" eaLnBrk="1" latinLnBrk="0" hangingPunct="1">
              <a:lnSpc>
                <a:spcPct val="90000"/>
              </a:lnSpc>
              <a:spcBef>
                <a:spcPts val="0"/>
              </a:spcBef>
              <a:spcAft>
                <a:spcPts val="600"/>
              </a:spcAft>
              <a:buClr>
                <a:schemeClr val="accent3"/>
              </a:buClr>
              <a:buFont typeface="Wingdings" pitchFamily="2" charset="2"/>
              <a:buChar char="§"/>
              <a:defRPr sz="1800" kern="1200">
                <a:solidFill>
                  <a:schemeClr val="bg2">
                    <a:lumMod val="50000"/>
                  </a:schemeClr>
                </a:solidFill>
                <a:latin typeface="+mn-lt"/>
                <a:ea typeface="+mn-ea"/>
                <a:cs typeface="+mn-cs"/>
              </a:defRPr>
            </a:lvl2pPr>
            <a:lvl3pPr marL="536575" indent="-165100" algn="l" defTabSz="914342" rtl="0" eaLnBrk="1" latinLnBrk="0" hangingPunct="1">
              <a:lnSpc>
                <a:spcPct val="90000"/>
              </a:lnSpc>
              <a:spcBef>
                <a:spcPts val="0"/>
              </a:spcBef>
              <a:spcAft>
                <a:spcPts val="600"/>
              </a:spcAft>
              <a:buClr>
                <a:schemeClr val="accent2"/>
              </a:buClr>
              <a:buFont typeface="Arial" pitchFamily="34" charset="0"/>
              <a:buChar char="•"/>
              <a:tabLst/>
              <a:defRPr sz="1600" kern="1200">
                <a:solidFill>
                  <a:schemeClr val="bg2">
                    <a:lumMod val="50000"/>
                  </a:schemeClr>
                </a:solidFill>
                <a:latin typeface="+mn-lt"/>
                <a:ea typeface="+mn-ea"/>
                <a:cs typeface="+mn-cs"/>
              </a:defRPr>
            </a:lvl3pPr>
            <a:lvl4pPr marL="711200" indent="-165100" algn="l" defTabSz="914342" rtl="0" eaLnBrk="1" latinLnBrk="0" hangingPunct="1">
              <a:lnSpc>
                <a:spcPct val="90000"/>
              </a:lnSpc>
              <a:spcBef>
                <a:spcPts val="0"/>
              </a:spcBef>
              <a:spcAft>
                <a:spcPts val="600"/>
              </a:spcAft>
              <a:buClr>
                <a:schemeClr val="bg2"/>
              </a:buClr>
              <a:buFont typeface="Arial" pitchFamily="34" charset="0"/>
              <a:buChar char="–"/>
              <a:tabLst/>
              <a:defRPr sz="1400" kern="1200">
                <a:solidFill>
                  <a:schemeClr val="bg2">
                    <a:lumMod val="50000"/>
                  </a:schemeClr>
                </a:solidFill>
                <a:latin typeface="+mn-lt"/>
                <a:ea typeface="+mn-ea"/>
                <a:cs typeface="+mn-cs"/>
              </a:defRPr>
            </a:lvl4pPr>
            <a:lvl5pPr marL="1609624" indent="-193663" algn="l" defTabSz="914342" rtl="0" eaLnBrk="1" latinLnBrk="0" hangingPunct="1">
              <a:spcBef>
                <a:spcPts val="0"/>
              </a:spcBef>
              <a:buClr>
                <a:srgbClr val="B1B1B1"/>
              </a:buClr>
              <a:buFont typeface="Arial" pitchFamily="34" charset="0"/>
              <a:buChar char="–"/>
              <a:defRPr sz="1700" kern="1200">
                <a:solidFill>
                  <a:srgbClr val="494949"/>
                </a:solidFill>
                <a:latin typeface="+mn-lt"/>
                <a:ea typeface="+mn-ea"/>
                <a:cs typeface="+mn-cs"/>
              </a:defRPr>
            </a:lvl5pPr>
            <a:lvl6pPr marL="2514441"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2"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3"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4"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dirty="0" smtClean="0"/>
          </a:p>
          <a:p>
            <a:r>
              <a:rPr lang="fr-FR" dirty="0"/>
              <a:t> </a:t>
            </a:r>
            <a:endParaRPr lang="fr-FR" dirty="0" smtClean="0"/>
          </a:p>
          <a:p>
            <a:pPr marL="0" indent="0">
              <a:buNone/>
            </a:pPr>
            <a:endParaRPr lang="fr-FR" dirty="0"/>
          </a:p>
          <a:p>
            <a:r>
              <a:rPr lang="fr-FR" dirty="0" smtClean="0"/>
              <a:t>Fonctionnalité : </a:t>
            </a:r>
          </a:p>
          <a:p>
            <a:pPr lvl="1"/>
            <a:r>
              <a:rPr lang="fr-FR" dirty="0" smtClean="0"/>
              <a:t>Sélectionner les bâtiments clés</a:t>
            </a:r>
          </a:p>
          <a:p>
            <a:endParaRPr lang="fr-FR" dirty="0"/>
          </a:p>
          <a:p>
            <a:r>
              <a:rPr lang="fr-FR" dirty="0"/>
              <a:t>Contrainte : marqueur de petite taille  </a:t>
            </a:r>
          </a:p>
          <a:p>
            <a:endParaRPr lang="fr-FR" dirty="0" smtClean="0"/>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592" y="2361090"/>
            <a:ext cx="2389239" cy="640773"/>
          </a:xfrm>
          <a:prstGeom prst="rect">
            <a:avLst/>
          </a:prstGeom>
        </p:spPr>
      </p:pic>
      <p:pic>
        <p:nvPicPr>
          <p:cNvPr id="8" name="Image 7"/>
          <p:cNvPicPr>
            <a:picLocks noChangeAspect="1"/>
          </p:cNvPicPr>
          <p:nvPr/>
        </p:nvPicPr>
        <p:blipFill rotWithShape="1">
          <a:blip r:embed="rId3"/>
          <a:srcRect l="46647" t="12519" b="18311"/>
          <a:stretch/>
        </p:blipFill>
        <p:spPr>
          <a:xfrm>
            <a:off x="4165883" y="4788310"/>
            <a:ext cx="1897626" cy="1468562"/>
          </a:xfrm>
          <a:prstGeom prst="rect">
            <a:avLst/>
          </a:prstGeom>
        </p:spPr>
      </p:pic>
    </p:spTree>
    <p:extLst>
      <p:ext uri="{BB962C8B-B14F-4D97-AF65-F5344CB8AC3E}">
        <p14:creationId xmlns:p14="http://schemas.microsoft.com/office/powerpoint/2010/main" val="295412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500"/>
                                        <p:tgtEl>
                                          <p:spTgt spid="7">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animEffect transition="in" filter="fade">
                                      <p:cBhvr>
                                        <p:cTn id="23" dur="500"/>
                                        <p:tgtEl>
                                          <p:spTgt spid="7">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Application </a:t>
            </a:r>
            <a:r>
              <a:rPr lang="fr-FR" dirty="0" err="1" smtClean="0"/>
              <a:t>Immercity</a:t>
            </a:r>
            <a:endParaRPr lang="fr-FR" dirty="0"/>
          </a:p>
        </p:txBody>
      </p:sp>
      <p:sp>
        <p:nvSpPr>
          <p:cNvPr id="4" name="Espace réservé du texte 3"/>
          <p:cNvSpPr>
            <a:spLocks noGrp="1"/>
          </p:cNvSpPr>
          <p:nvPr>
            <p:ph type="body" sz="quarter" idx="11"/>
          </p:nvPr>
        </p:nvSpPr>
        <p:spPr/>
        <p:txBody>
          <a:bodyPr/>
          <a:lstStyle/>
          <a:p>
            <a:r>
              <a:rPr lang="fr-FR" dirty="0" smtClean="0"/>
              <a:t>Prototype Réalité Virtuelle</a:t>
            </a:r>
            <a:endParaRPr lang="fr-FR" dirty="0"/>
          </a:p>
        </p:txBody>
      </p:sp>
      <p:sp>
        <p:nvSpPr>
          <p:cNvPr id="7" name="Espace réservé du contenu 8"/>
          <p:cNvSpPr txBox="1">
            <a:spLocks/>
          </p:cNvSpPr>
          <p:nvPr/>
        </p:nvSpPr>
        <p:spPr>
          <a:xfrm>
            <a:off x="323392" y="2111956"/>
            <a:ext cx="3995427" cy="4026560"/>
          </a:xfrm>
          <a:prstGeom prst="rect">
            <a:avLst/>
          </a:prstGeom>
        </p:spPr>
        <p:txBody>
          <a:bodyPr vert="horz" lIns="108000" tIns="72000" rIns="72000" bIns="72000" rtlCol="0">
            <a:noAutofit/>
          </a:bodyPr>
          <a:lstStyle>
            <a:lvl1pPr marL="166189" indent="-166189" algn="l" defTabSz="914342" rtl="0" eaLnBrk="1" latinLnBrk="0" hangingPunct="1">
              <a:lnSpc>
                <a:spcPct val="90000"/>
              </a:lnSpc>
              <a:spcBef>
                <a:spcPts val="0"/>
              </a:spcBef>
              <a:spcAft>
                <a:spcPts val="600"/>
              </a:spcAft>
              <a:buClr>
                <a:schemeClr val="accent5"/>
              </a:buClr>
              <a:buFont typeface="Wingdings" pitchFamily="2" charset="2"/>
              <a:buChar char="§"/>
              <a:defRPr sz="2200" b="0" kern="1200">
                <a:solidFill>
                  <a:schemeClr val="bg2">
                    <a:lumMod val="50000"/>
                  </a:schemeClr>
                </a:solidFill>
                <a:latin typeface="+mn-lt"/>
                <a:ea typeface="+mn-ea"/>
                <a:cs typeface="+mn-cs"/>
              </a:defRPr>
            </a:lvl1pPr>
            <a:lvl2pPr marL="355600" indent="-180975" algn="l" defTabSz="914342" rtl="0" eaLnBrk="1" latinLnBrk="0" hangingPunct="1">
              <a:lnSpc>
                <a:spcPct val="90000"/>
              </a:lnSpc>
              <a:spcBef>
                <a:spcPts val="0"/>
              </a:spcBef>
              <a:spcAft>
                <a:spcPts val="600"/>
              </a:spcAft>
              <a:buClr>
                <a:schemeClr val="accent3"/>
              </a:buClr>
              <a:buFont typeface="Wingdings" pitchFamily="2" charset="2"/>
              <a:buChar char="§"/>
              <a:defRPr sz="1800" kern="1200">
                <a:solidFill>
                  <a:schemeClr val="bg2">
                    <a:lumMod val="50000"/>
                  </a:schemeClr>
                </a:solidFill>
                <a:latin typeface="+mn-lt"/>
                <a:ea typeface="+mn-ea"/>
                <a:cs typeface="+mn-cs"/>
              </a:defRPr>
            </a:lvl2pPr>
            <a:lvl3pPr marL="536575" indent="-165100" algn="l" defTabSz="914342" rtl="0" eaLnBrk="1" latinLnBrk="0" hangingPunct="1">
              <a:lnSpc>
                <a:spcPct val="90000"/>
              </a:lnSpc>
              <a:spcBef>
                <a:spcPts val="0"/>
              </a:spcBef>
              <a:spcAft>
                <a:spcPts val="600"/>
              </a:spcAft>
              <a:buClr>
                <a:schemeClr val="accent2"/>
              </a:buClr>
              <a:buFont typeface="Arial" pitchFamily="34" charset="0"/>
              <a:buChar char="•"/>
              <a:tabLst/>
              <a:defRPr sz="1600" kern="1200">
                <a:solidFill>
                  <a:schemeClr val="bg2">
                    <a:lumMod val="50000"/>
                  </a:schemeClr>
                </a:solidFill>
                <a:latin typeface="+mn-lt"/>
                <a:ea typeface="+mn-ea"/>
                <a:cs typeface="+mn-cs"/>
              </a:defRPr>
            </a:lvl3pPr>
            <a:lvl4pPr marL="711200" indent="-165100" algn="l" defTabSz="914342" rtl="0" eaLnBrk="1" latinLnBrk="0" hangingPunct="1">
              <a:lnSpc>
                <a:spcPct val="90000"/>
              </a:lnSpc>
              <a:spcBef>
                <a:spcPts val="0"/>
              </a:spcBef>
              <a:spcAft>
                <a:spcPts val="600"/>
              </a:spcAft>
              <a:buClr>
                <a:schemeClr val="bg2"/>
              </a:buClr>
              <a:buFont typeface="Arial" pitchFamily="34" charset="0"/>
              <a:buChar char="–"/>
              <a:tabLst/>
              <a:defRPr sz="1400" kern="1200">
                <a:solidFill>
                  <a:schemeClr val="bg2">
                    <a:lumMod val="50000"/>
                  </a:schemeClr>
                </a:solidFill>
                <a:latin typeface="+mn-lt"/>
                <a:ea typeface="+mn-ea"/>
                <a:cs typeface="+mn-cs"/>
              </a:defRPr>
            </a:lvl4pPr>
            <a:lvl5pPr marL="1609624" indent="-193663" algn="l" defTabSz="914342" rtl="0" eaLnBrk="1" latinLnBrk="0" hangingPunct="1">
              <a:spcBef>
                <a:spcPts val="0"/>
              </a:spcBef>
              <a:buClr>
                <a:srgbClr val="B1B1B1"/>
              </a:buClr>
              <a:buFont typeface="Arial" pitchFamily="34" charset="0"/>
              <a:buChar char="–"/>
              <a:defRPr sz="1700" kern="1200">
                <a:solidFill>
                  <a:srgbClr val="494949"/>
                </a:solidFill>
                <a:latin typeface="+mn-lt"/>
                <a:ea typeface="+mn-ea"/>
                <a:cs typeface="+mn-cs"/>
              </a:defRPr>
            </a:lvl5pPr>
            <a:lvl6pPr marL="2514441"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2"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3"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4"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smtClean="0"/>
              <a:t> </a:t>
            </a:r>
          </a:p>
          <a:p>
            <a:endParaRPr lang="fr-FR" dirty="0" smtClean="0"/>
          </a:p>
          <a:p>
            <a:r>
              <a:rPr lang="fr-FR" dirty="0" smtClean="0"/>
              <a:t>Immersion au sein de la ville</a:t>
            </a:r>
          </a:p>
          <a:p>
            <a:pPr marL="0" indent="0">
              <a:buNone/>
            </a:pPr>
            <a:endParaRPr lang="fr-FR" dirty="0"/>
          </a:p>
          <a:p>
            <a:r>
              <a:rPr lang="fr-FR" dirty="0" smtClean="0"/>
              <a:t>Fonctionnalité : </a:t>
            </a:r>
          </a:p>
          <a:p>
            <a:pPr lvl="1"/>
            <a:r>
              <a:rPr lang="fr-FR" dirty="0" smtClean="0"/>
              <a:t>Se déplacer d’un bâtiment à l’autre</a:t>
            </a:r>
          </a:p>
        </p:txBody>
      </p:sp>
      <p:pic>
        <p:nvPicPr>
          <p:cNvPr id="8" name="Image 7"/>
          <p:cNvPicPr>
            <a:picLocks noChangeAspect="1"/>
          </p:cNvPicPr>
          <p:nvPr/>
        </p:nvPicPr>
        <p:blipFill>
          <a:blip r:embed="rId2"/>
          <a:stretch>
            <a:fillRect/>
          </a:stretch>
        </p:blipFill>
        <p:spPr>
          <a:xfrm>
            <a:off x="688873" y="2139059"/>
            <a:ext cx="1409700" cy="352425"/>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8819" y="2111956"/>
            <a:ext cx="5371177" cy="2794908"/>
          </a:xfrm>
          <a:prstGeom prst="rect">
            <a:avLst/>
          </a:prstGeom>
        </p:spPr>
      </p:pic>
    </p:spTree>
    <p:extLst>
      <p:ext uri="{BB962C8B-B14F-4D97-AF65-F5344CB8AC3E}">
        <p14:creationId xmlns:p14="http://schemas.microsoft.com/office/powerpoint/2010/main" val="146165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fade">
                                      <p:cBhvr>
                                        <p:cTn id="26"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l="8940" t="3693" r="6822" b="8774"/>
          <a:stretch/>
        </p:blipFill>
        <p:spPr>
          <a:xfrm>
            <a:off x="5938542" y="2166162"/>
            <a:ext cx="3835171" cy="35988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re 1"/>
          <p:cNvSpPr>
            <a:spLocks noGrp="1"/>
          </p:cNvSpPr>
          <p:nvPr>
            <p:ph type="title"/>
          </p:nvPr>
        </p:nvSpPr>
        <p:spPr/>
        <p:txBody>
          <a:bodyPr/>
          <a:lstStyle/>
          <a:p>
            <a:r>
              <a:rPr lang="fr-FR" dirty="0" smtClean="0"/>
              <a:t>Application </a:t>
            </a:r>
            <a:r>
              <a:rPr lang="fr-FR" dirty="0" err="1" smtClean="0"/>
              <a:t>Immercity</a:t>
            </a:r>
            <a:endParaRPr lang="fr-FR" dirty="0"/>
          </a:p>
        </p:txBody>
      </p:sp>
      <p:sp>
        <p:nvSpPr>
          <p:cNvPr id="4" name="Espace réservé du texte 3"/>
          <p:cNvSpPr>
            <a:spLocks noGrp="1"/>
          </p:cNvSpPr>
          <p:nvPr>
            <p:ph type="body" sz="quarter" idx="11"/>
          </p:nvPr>
        </p:nvSpPr>
        <p:spPr/>
        <p:txBody>
          <a:bodyPr/>
          <a:lstStyle/>
          <a:p>
            <a:r>
              <a:rPr lang="fr-FR" dirty="0" smtClean="0"/>
              <a:t>Expérimentations </a:t>
            </a:r>
            <a:endParaRPr lang="fr-FR" dirty="0"/>
          </a:p>
        </p:txBody>
      </p:sp>
      <p:sp>
        <p:nvSpPr>
          <p:cNvPr id="7" name="Espace réservé du contenu 8"/>
          <p:cNvSpPr txBox="1">
            <a:spLocks/>
          </p:cNvSpPr>
          <p:nvPr/>
        </p:nvSpPr>
        <p:spPr>
          <a:xfrm>
            <a:off x="323392" y="2111956"/>
            <a:ext cx="9582608" cy="4026560"/>
          </a:xfrm>
          <a:prstGeom prst="rect">
            <a:avLst/>
          </a:prstGeom>
        </p:spPr>
        <p:txBody>
          <a:bodyPr vert="horz" lIns="108000" tIns="72000" rIns="72000" bIns="72000" rtlCol="0">
            <a:noAutofit/>
          </a:bodyPr>
          <a:lstStyle>
            <a:lvl1pPr marL="166189" indent="-166189" algn="l" defTabSz="914342" rtl="0" eaLnBrk="1" latinLnBrk="0" hangingPunct="1">
              <a:lnSpc>
                <a:spcPct val="90000"/>
              </a:lnSpc>
              <a:spcBef>
                <a:spcPts val="0"/>
              </a:spcBef>
              <a:spcAft>
                <a:spcPts val="600"/>
              </a:spcAft>
              <a:buClr>
                <a:schemeClr val="accent5"/>
              </a:buClr>
              <a:buFont typeface="Wingdings" pitchFamily="2" charset="2"/>
              <a:buChar char="§"/>
              <a:defRPr sz="2200" b="0" kern="1200">
                <a:solidFill>
                  <a:schemeClr val="bg2">
                    <a:lumMod val="50000"/>
                  </a:schemeClr>
                </a:solidFill>
                <a:latin typeface="+mn-lt"/>
                <a:ea typeface="+mn-ea"/>
                <a:cs typeface="+mn-cs"/>
              </a:defRPr>
            </a:lvl1pPr>
            <a:lvl2pPr marL="355600" indent="-180975" algn="l" defTabSz="914342" rtl="0" eaLnBrk="1" latinLnBrk="0" hangingPunct="1">
              <a:lnSpc>
                <a:spcPct val="90000"/>
              </a:lnSpc>
              <a:spcBef>
                <a:spcPts val="0"/>
              </a:spcBef>
              <a:spcAft>
                <a:spcPts val="600"/>
              </a:spcAft>
              <a:buClr>
                <a:schemeClr val="accent3"/>
              </a:buClr>
              <a:buFont typeface="Wingdings" pitchFamily="2" charset="2"/>
              <a:buChar char="§"/>
              <a:defRPr sz="1800" kern="1200">
                <a:solidFill>
                  <a:schemeClr val="bg2">
                    <a:lumMod val="50000"/>
                  </a:schemeClr>
                </a:solidFill>
                <a:latin typeface="+mn-lt"/>
                <a:ea typeface="+mn-ea"/>
                <a:cs typeface="+mn-cs"/>
              </a:defRPr>
            </a:lvl2pPr>
            <a:lvl3pPr marL="536575" indent="-165100" algn="l" defTabSz="914342" rtl="0" eaLnBrk="1" latinLnBrk="0" hangingPunct="1">
              <a:lnSpc>
                <a:spcPct val="90000"/>
              </a:lnSpc>
              <a:spcBef>
                <a:spcPts val="0"/>
              </a:spcBef>
              <a:spcAft>
                <a:spcPts val="600"/>
              </a:spcAft>
              <a:buClr>
                <a:schemeClr val="accent2"/>
              </a:buClr>
              <a:buFont typeface="Arial" pitchFamily="34" charset="0"/>
              <a:buChar char="•"/>
              <a:tabLst/>
              <a:defRPr sz="1600" kern="1200">
                <a:solidFill>
                  <a:schemeClr val="bg2">
                    <a:lumMod val="50000"/>
                  </a:schemeClr>
                </a:solidFill>
                <a:latin typeface="+mn-lt"/>
                <a:ea typeface="+mn-ea"/>
                <a:cs typeface="+mn-cs"/>
              </a:defRPr>
            </a:lvl3pPr>
            <a:lvl4pPr marL="711200" indent="-165100" algn="l" defTabSz="914342" rtl="0" eaLnBrk="1" latinLnBrk="0" hangingPunct="1">
              <a:lnSpc>
                <a:spcPct val="90000"/>
              </a:lnSpc>
              <a:spcBef>
                <a:spcPts val="0"/>
              </a:spcBef>
              <a:spcAft>
                <a:spcPts val="600"/>
              </a:spcAft>
              <a:buClr>
                <a:schemeClr val="bg2"/>
              </a:buClr>
              <a:buFont typeface="Arial" pitchFamily="34" charset="0"/>
              <a:buChar char="–"/>
              <a:tabLst/>
              <a:defRPr sz="1400" kern="1200">
                <a:solidFill>
                  <a:schemeClr val="bg2">
                    <a:lumMod val="50000"/>
                  </a:schemeClr>
                </a:solidFill>
                <a:latin typeface="+mn-lt"/>
                <a:ea typeface="+mn-ea"/>
                <a:cs typeface="+mn-cs"/>
              </a:defRPr>
            </a:lvl4pPr>
            <a:lvl5pPr marL="1609624" indent="-193663" algn="l" defTabSz="914342" rtl="0" eaLnBrk="1" latinLnBrk="0" hangingPunct="1">
              <a:spcBef>
                <a:spcPts val="0"/>
              </a:spcBef>
              <a:buClr>
                <a:srgbClr val="B1B1B1"/>
              </a:buClr>
              <a:buFont typeface="Arial" pitchFamily="34" charset="0"/>
              <a:buChar char="–"/>
              <a:defRPr sz="1700" kern="1200">
                <a:solidFill>
                  <a:srgbClr val="494949"/>
                </a:solidFill>
                <a:latin typeface="+mn-lt"/>
                <a:ea typeface="+mn-ea"/>
                <a:cs typeface="+mn-cs"/>
              </a:defRPr>
            </a:lvl5pPr>
            <a:lvl6pPr marL="2514441"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2"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3"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4"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FR" dirty="0" smtClean="0"/>
          </a:p>
          <a:p>
            <a:endParaRPr lang="fr-FR" dirty="0" smtClean="0"/>
          </a:p>
        </p:txBody>
      </p:sp>
      <p:sp>
        <p:nvSpPr>
          <p:cNvPr id="6" name="Espace réservé du contenu 8"/>
          <p:cNvSpPr txBox="1">
            <a:spLocks/>
          </p:cNvSpPr>
          <p:nvPr/>
        </p:nvSpPr>
        <p:spPr>
          <a:xfrm>
            <a:off x="339522" y="2139059"/>
            <a:ext cx="9566478" cy="4026560"/>
          </a:xfrm>
          <a:prstGeom prst="rect">
            <a:avLst/>
          </a:prstGeom>
        </p:spPr>
        <p:txBody>
          <a:bodyPr vert="horz" lIns="108000" tIns="72000" rIns="72000" bIns="72000" rtlCol="0">
            <a:noAutofit/>
          </a:bodyPr>
          <a:lstStyle>
            <a:lvl1pPr marL="166189" indent="-166189" algn="l" defTabSz="914342" rtl="0" eaLnBrk="1" latinLnBrk="0" hangingPunct="1">
              <a:lnSpc>
                <a:spcPct val="90000"/>
              </a:lnSpc>
              <a:spcBef>
                <a:spcPts val="0"/>
              </a:spcBef>
              <a:spcAft>
                <a:spcPts val="600"/>
              </a:spcAft>
              <a:buClr>
                <a:schemeClr val="accent5"/>
              </a:buClr>
              <a:buFont typeface="Wingdings" pitchFamily="2" charset="2"/>
              <a:buChar char="§"/>
              <a:defRPr sz="2200" b="0" kern="1200">
                <a:solidFill>
                  <a:schemeClr val="bg2">
                    <a:lumMod val="50000"/>
                  </a:schemeClr>
                </a:solidFill>
                <a:latin typeface="+mn-lt"/>
                <a:ea typeface="+mn-ea"/>
                <a:cs typeface="+mn-cs"/>
              </a:defRPr>
            </a:lvl1pPr>
            <a:lvl2pPr marL="355600" indent="-180975" algn="l" defTabSz="914342" rtl="0" eaLnBrk="1" latinLnBrk="0" hangingPunct="1">
              <a:lnSpc>
                <a:spcPct val="90000"/>
              </a:lnSpc>
              <a:spcBef>
                <a:spcPts val="0"/>
              </a:spcBef>
              <a:spcAft>
                <a:spcPts val="600"/>
              </a:spcAft>
              <a:buClr>
                <a:schemeClr val="accent3"/>
              </a:buClr>
              <a:buFont typeface="Wingdings" pitchFamily="2" charset="2"/>
              <a:buChar char="§"/>
              <a:defRPr sz="1800" kern="1200">
                <a:solidFill>
                  <a:schemeClr val="bg2">
                    <a:lumMod val="50000"/>
                  </a:schemeClr>
                </a:solidFill>
                <a:latin typeface="+mn-lt"/>
                <a:ea typeface="+mn-ea"/>
                <a:cs typeface="+mn-cs"/>
              </a:defRPr>
            </a:lvl2pPr>
            <a:lvl3pPr marL="536575" indent="-165100" algn="l" defTabSz="914342" rtl="0" eaLnBrk="1" latinLnBrk="0" hangingPunct="1">
              <a:lnSpc>
                <a:spcPct val="90000"/>
              </a:lnSpc>
              <a:spcBef>
                <a:spcPts val="0"/>
              </a:spcBef>
              <a:spcAft>
                <a:spcPts val="600"/>
              </a:spcAft>
              <a:buClr>
                <a:schemeClr val="accent2"/>
              </a:buClr>
              <a:buFont typeface="Arial" pitchFamily="34" charset="0"/>
              <a:buChar char="•"/>
              <a:tabLst/>
              <a:defRPr sz="1600" kern="1200">
                <a:solidFill>
                  <a:schemeClr val="bg2">
                    <a:lumMod val="50000"/>
                  </a:schemeClr>
                </a:solidFill>
                <a:latin typeface="+mn-lt"/>
                <a:ea typeface="+mn-ea"/>
                <a:cs typeface="+mn-cs"/>
              </a:defRPr>
            </a:lvl3pPr>
            <a:lvl4pPr marL="711200" indent="-165100" algn="l" defTabSz="914342" rtl="0" eaLnBrk="1" latinLnBrk="0" hangingPunct="1">
              <a:lnSpc>
                <a:spcPct val="90000"/>
              </a:lnSpc>
              <a:spcBef>
                <a:spcPts val="0"/>
              </a:spcBef>
              <a:spcAft>
                <a:spcPts val="600"/>
              </a:spcAft>
              <a:buClr>
                <a:schemeClr val="bg2"/>
              </a:buClr>
              <a:buFont typeface="Arial" pitchFamily="34" charset="0"/>
              <a:buChar char="–"/>
              <a:tabLst/>
              <a:defRPr sz="1400" kern="1200">
                <a:solidFill>
                  <a:schemeClr val="bg2">
                    <a:lumMod val="50000"/>
                  </a:schemeClr>
                </a:solidFill>
                <a:latin typeface="+mn-lt"/>
                <a:ea typeface="+mn-ea"/>
                <a:cs typeface="+mn-cs"/>
              </a:defRPr>
            </a:lvl4pPr>
            <a:lvl5pPr marL="1609624" indent="-193663" algn="l" defTabSz="914342" rtl="0" eaLnBrk="1" latinLnBrk="0" hangingPunct="1">
              <a:spcBef>
                <a:spcPts val="0"/>
              </a:spcBef>
              <a:buClr>
                <a:srgbClr val="B1B1B1"/>
              </a:buClr>
              <a:buFont typeface="Arial" pitchFamily="34" charset="0"/>
              <a:buChar char="–"/>
              <a:defRPr sz="1700" kern="1200">
                <a:solidFill>
                  <a:srgbClr val="494949"/>
                </a:solidFill>
                <a:latin typeface="+mn-lt"/>
                <a:ea typeface="+mn-ea"/>
                <a:cs typeface="+mn-cs"/>
              </a:defRPr>
            </a:lvl5pPr>
            <a:lvl6pPr marL="2514441"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2"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3"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4"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dirty="0"/>
          </a:p>
          <a:p>
            <a:endParaRPr lang="fr-FR" dirty="0"/>
          </a:p>
          <a:p>
            <a:pPr marL="0" indent="0">
              <a:buNone/>
            </a:pPr>
            <a:endParaRPr lang="fr-FR" dirty="0" smtClean="0"/>
          </a:p>
          <a:p>
            <a:endParaRPr lang="fr-FR" dirty="0" smtClean="0"/>
          </a:p>
        </p:txBody>
      </p:sp>
      <p:sp>
        <p:nvSpPr>
          <p:cNvPr id="8" name="Espace réservé du contenu 8"/>
          <p:cNvSpPr txBox="1">
            <a:spLocks/>
          </p:cNvSpPr>
          <p:nvPr/>
        </p:nvSpPr>
        <p:spPr>
          <a:xfrm>
            <a:off x="331457" y="2084853"/>
            <a:ext cx="5551627" cy="4026560"/>
          </a:xfrm>
          <a:prstGeom prst="rect">
            <a:avLst/>
          </a:prstGeom>
        </p:spPr>
        <p:txBody>
          <a:bodyPr vert="horz" lIns="108000" tIns="72000" rIns="72000" bIns="72000" rtlCol="0">
            <a:noAutofit/>
          </a:bodyPr>
          <a:lstStyle>
            <a:lvl1pPr marL="166189" indent="-166189" algn="l" defTabSz="914342" rtl="0" eaLnBrk="1" latinLnBrk="0" hangingPunct="1">
              <a:lnSpc>
                <a:spcPct val="90000"/>
              </a:lnSpc>
              <a:spcBef>
                <a:spcPts val="0"/>
              </a:spcBef>
              <a:spcAft>
                <a:spcPts val="600"/>
              </a:spcAft>
              <a:buClr>
                <a:schemeClr val="accent5"/>
              </a:buClr>
              <a:buFont typeface="Wingdings" pitchFamily="2" charset="2"/>
              <a:buChar char="§"/>
              <a:defRPr sz="2200" b="0" kern="1200">
                <a:solidFill>
                  <a:schemeClr val="bg2">
                    <a:lumMod val="50000"/>
                  </a:schemeClr>
                </a:solidFill>
                <a:latin typeface="+mn-lt"/>
                <a:ea typeface="+mn-ea"/>
                <a:cs typeface="+mn-cs"/>
              </a:defRPr>
            </a:lvl1pPr>
            <a:lvl2pPr marL="355600" indent="-180975" algn="l" defTabSz="914342" rtl="0" eaLnBrk="1" latinLnBrk="0" hangingPunct="1">
              <a:lnSpc>
                <a:spcPct val="90000"/>
              </a:lnSpc>
              <a:spcBef>
                <a:spcPts val="0"/>
              </a:spcBef>
              <a:spcAft>
                <a:spcPts val="600"/>
              </a:spcAft>
              <a:buClr>
                <a:schemeClr val="accent3"/>
              </a:buClr>
              <a:buFont typeface="Wingdings" pitchFamily="2" charset="2"/>
              <a:buChar char="§"/>
              <a:defRPr sz="1800" kern="1200">
                <a:solidFill>
                  <a:schemeClr val="bg2">
                    <a:lumMod val="50000"/>
                  </a:schemeClr>
                </a:solidFill>
                <a:latin typeface="+mn-lt"/>
                <a:ea typeface="+mn-ea"/>
                <a:cs typeface="+mn-cs"/>
              </a:defRPr>
            </a:lvl2pPr>
            <a:lvl3pPr marL="536575" indent="-165100" algn="l" defTabSz="914342" rtl="0" eaLnBrk="1" latinLnBrk="0" hangingPunct="1">
              <a:lnSpc>
                <a:spcPct val="90000"/>
              </a:lnSpc>
              <a:spcBef>
                <a:spcPts val="0"/>
              </a:spcBef>
              <a:spcAft>
                <a:spcPts val="600"/>
              </a:spcAft>
              <a:buClr>
                <a:schemeClr val="accent2"/>
              </a:buClr>
              <a:buFont typeface="Arial" pitchFamily="34" charset="0"/>
              <a:buChar char="•"/>
              <a:tabLst/>
              <a:defRPr sz="1600" kern="1200">
                <a:solidFill>
                  <a:schemeClr val="bg2">
                    <a:lumMod val="50000"/>
                  </a:schemeClr>
                </a:solidFill>
                <a:latin typeface="+mn-lt"/>
                <a:ea typeface="+mn-ea"/>
                <a:cs typeface="+mn-cs"/>
              </a:defRPr>
            </a:lvl3pPr>
            <a:lvl4pPr marL="711200" indent="-165100" algn="l" defTabSz="914342" rtl="0" eaLnBrk="1" latinLnBrk="0" hangingPunct="1">
              <a:lnSpc>
                <a:spcPct val="90000"/>
              </a:lnSpc>
              <a:spcBef>
                <a:spcPts val="0"/>
              </a:spcBef>
              <a:spcAft>
                <a:spcPts val="600"/>
              </a:spcAft>
              <a:buClr>
                <a:schemeClr val="bg2"/>
              </a:buClr>
              <a:buFont typeface="Arial" pitchFamily="34" charset="0"/>
              <a:buChar char="–"/>
              <a:tabLst/>
              <a:defRPr sz="1400" kern="1200">
                <a:solidFill>
                  <a:schemeClr val="bg2">
                    <a:lumMod val="50000"/>
                  </a:schemeClr>
                </a:solidFill>
                <a:latin typeface="+mn-lt"/>
                <a:ea typeface="+mn-ea"/>
                <a:cs typeface="+mn-cs"/>
              </a:defRPr>
            </a:lvl4pPr>
            <a:lvl5pPr marL="1609624" indent="-193663" algn="l" defTabSz="914342" rtl="0" eaLnBrk="1" latinLnBrk="0" hangingPunct="1">
              <a:spcBef>
                <a:spcPts val="0"/>
              </a:spcBef>
              <a:buClr>
                <a:srgbClr val="B1B1B1"/>
              </a:buClr>
              <a:buFont typeface="Arial" pitchFamily="34" charset="0"/>
              <a:buChar char="–"/>
              <a:defRPr sz="1700" kern="1200">
                <a:solidFill>
                  <a:srgbClr val="494949"/>
                </a:solidFill>
                <a:latin typeface="+mn-lt"/>
                <a:ea typeface="+mn-ea"/>
                <a:cs typeface="+mn-cs"/>
              </a:defRPr>
            </a:lvl5pPr>
            <a:lvl6pPr marL="2514441"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2"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3"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4"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smtClean="0"/>
              <a:t>Eprouver les choix de conception</a:t>
            </a:r>
          </a:p>
          <a:p>
            <a:r>
              <a:rPr lang="fr-FR" dirty="0" smtClean="0"/>
              <a:t>Orienter la réalisation de l’application</a:t>
            </a:r>
          </a:p>
          <a:p>
            <a:pPr marL="0" indent="0">
              <a:buNone/>
            </a:pPr>
            <a:r>
              <a:rPr lang="fr-FR" dirty="0" smtClean="0"/>
              <a:t/>
            </a:r>
            <a:br>
              <a:rPr lang="fr-FR" dirty="0" smtClean="0"/>
            </a:br>
            <a:endParaRPr lang="fr-FR" dirty="0" smtClean="0"/>
          </a:p>
          <a:p>
            <a:r>
              <a:rPr lang="fr-FR" dirty="0" smtClean="0"/>
              <a:t>Rédaction d’un article :</a:t>
            </a:r>
          </a:p>
          <a:p>
            <a:pPr lvl="1"/>
            <a:r>
              <a:rPr lang="fr-FR" dirty="0"/>
              <a:t>« </a:t>
            </a:r>
            <a:r>
              <a:rPr lang="fr-FR" dirty="0" err="1"/>
              <a:t>Immercity</a:t>
            </a:r>
            <a:r>
              <a:rPr lang="fr-FR" dirty="0"/>
              <a:t> : communiquer sur les Réalités Virtuelle, Augmentée et Mixte par leur utilisation »</a:t>
            </a:r>
          </a:p>
          <a:p>
            <a:pPr lvl="1"/>
            <a:r>
              <a:rPr lang="fr-FR" dirty="0"/>
              <a:t>Présenté aux journées de l’AFRV (Octobre 2016)</a:t>
            </a:r>
          </a:p>
          <a:p>
            <a:endParaRPr lang="fr-FR" dirty="0"/>
          </a:p>
          <a:p>
            <a:endParaRPr lang="fr-FR" dirty="0" smtClean="0"/>
          </a:p>
          <a:p>
            <a:endParaRPr lang="fr-FR" dirty="0"/>
          </a:p>
          <a:p>
            <a:pPr marL="0" indent="0">
              <a:buNone/>
            </a:pPr>
            <a:endParaRPr lang="fr-FR" dirty="0"/>
          </a:p>
          <a:p>
            <a:pPr marL="0" indent="0">
              <a:buNone/>
            </a:pPr>
            <a:endParaRPr lang="fr-FR" dirty="0" smtClean="0"/>
          </a:p>
          <a:p>
            <a:endParaRPr lang="fr-FR" dirty="0" smtClean="0"/>
          </a:p>
        </p:txBody>
      </p:sp>
      <p:pic>
        <p:nvPicPr>
          <p:cNvPr id="14" name="Image 13"/>
          <p:cNvPicPr>
            <a:picLocks noChangeAspect="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051523" y="4899204"/>
            <a:ext cx="2111493" cy="1212209"/>
          </a:xfrm>
          <a:prstGeom prst="rect">
            <a:avLst/>
          </a:prstGeom>
        </p:spPr>
      </p:pic>
    </p:spTree>
    <p:extLst>
      <p:ext uri="{BB962C8B-B14F-4D97-AF65-F5344CB8AC3E}">
        <p14:creationId xmlns:p14="http://schemas.microsoft.com/office/powerpoint/2010/main" val="33331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500"/>
                                        <p:tgtEl>
                                          <p:spTgt spid="8">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500"/>
                                        <p:tgtEl>
                                          <p:spTgt spid="8">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Perspectives</a:t>
            </a:r>
            <a:endParaRPr lang="fr-FR" dirty="0"/>
          </a:p>
        </p:txBody>
      </p:sp>
    </p:spTree>
    <p:extLst>
      <p:ext uri="{BB962C8B-B14F-4D97-AF65-F5344CB8AC3E}">
        <p14:creationId xmlns:p14="http://schemas.microsoft.com/office/powerpoint/2010/main" val="6963984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Perspectives</a:t>
            </a:r>
            <a:endParaRPr lang="fr-FR" dirty="0"/>
          </a:p>
        </p:txBody>
      </p:sp>
      <p:sp>
        <p:nvSpPr>
          <p:cNvPr id="4" name="Espace réservé du texte 3"/>
          <p:cNvSpPr>
            <a:spLocks noGrp="1"/>
          </p:cNvSpPr>
          <p:nvPr>
            <p:ph type="body" sz="quarter" idx="11"/>
          </p:nvPr>
        </p:nvSpPr>
        <p:spPr/>
        <p:txBody>
          <a:bodyPr/>
          <a:lstStyle/>
          <a:p>
            <a:r>
              <a:rPr lang="fr-FR" dirty="0" smtClean="0"/>
              <a:t>Application </a:t>
            </a:r>
            <a:r>
              <a:rPr lang="fr-FR" dirty="0" err="1" smtClean="0"/>
              <a:t>Immercity</a:t>
            </a:r>
            <a:endParaRPr lang="fr-FR" dirty="0"/>
          </a:p>
        </p:txBody>
      </p:sp>
      <p:sp>
        <p:nvSpPr>
          <p:cNvPr id="7" name="Espace réservé du contenu 8"/>
          <p:cNvSpPr txBox="1">
            <a:spLocks/>
          </p:cNvSpPr>
          <p:nvPr/>
        </p:nvSpPr>
        <p:spPr>
          <a:xfrm>
            <a:off x="323392" y="2111956"/>
            <a:ext cx="9582608" cy="4026560"/>
          </a:xfrm>
          <a:prstGeom prst="rect">
            <a:avLst/>
          </a:prstGeom>
        </p:spPr>
        <p:txBody>
          <a:bodyPr vert="horz" lIns="108000" tIns="72000" rIns="72000" bIns="72000" rtlCol="0">
            <a:noAutofit/>
          </a:bodyPr>
          <a:lstStyle>
            <a:lvl1pPr marL="166189" indent="-166189" algn="l" defTabSz="914342" rtl="0" eaLnBrk="1" latinLnBrk="0" hangingPunct="1">
              <a:lnSpc>
                <a:spcPct val="90000"/>
              </a:lnSpc>
              <a:spcBef>
                <a:spcPts val="0"/>
              </a:spcBef>
              <a:spcAft>
                <a:spcPts val="600"/>
              </a:spcAft>
              <a:buClr>
                <a:schemeClr val="accent5"/>
              </a:buClr>
              <a:buFont typeface="Wingdings" pitchFamily="2" charset="2"/>
              <a:buChar char="§"/>
              <a:defRPr sz="2200" b="0" kern="1200">
                <a:solidFill>
                  <a:schemeClr val="bg2">
                    <a:lumMod val="50000"/>
                  </a:schemeClr>
                </a:solidFill>
                <a:latin typeface="+mn-lt"/>
                <a:ea typeface="+mn-ea"/>
                <a:cs typeface="+mn-cs"/>
              </a:defRPr>
            </a:lvl1pPr>
            <a:lvl2pPr marL="355600" indent="-180975" algn="l" defTabSz="914342" rtl="0" eaLnBrk="1" latinLnBrk="0" hangingPunct="1">
              <a:lnSpc>
                <a:spcPct val="90000"/>
              </a:lnSpc>
              <a:spcBef>
                <a:spcPts val="0"/>
              </a:spcBef>
              <a:spcAft>
                <a:spcPts val="600"/>
              </a:spcAft>
              <a:buClr>
                <a:schemeClr val="accent3"/>
              </a:buClr>
              <a:buFont typeface="Wingdings" pitchFamily="2" charset="2"/>
              <a:buChar char="§"/>
              <a:defRPr sz="1800" kern="1200">
                <a:solidFill>
                  <a:schemeClr val="bg2">
                    <a:lumMod val="50000"/>
                  </a:schemeClr>
                </a:solidFill>
                <a:latin typeface="+mn-lt"/>
                <a:ea typeface="+mn-ea"/>
                <a:cs typeface="+mn-cs"/>
              </a:defRPr>
            </a:lvl2pPr>
            <a:lvl3pPr marL="536575" indent="-165100" algn="l" defTabSz="914342" rtl="0" eaLnBrk="1" latinLnBrk="0" hangingPunct="1">
              <a:lnSpc>
                <a:spcPct val="90000"/>
              </a:lnSpc>
              <a:spcBef>
                <a:spcPts val="0"/>
              </a:spcBef>
              <a:spcAft>
                <a:spcPts val="600"/>
              </a:spcAft>
              <a:buClr>
                <a:schemeClr val="accent2"/>
              </a:buClr>
              <a:buFont typeface="Arial" pitchFamily="34" charset="0"/>
              <a:buChar char="•"/>
              <a:tabLst/>
              <a:defRPr sz="1600" kern="1200">
                <a:solidFill>
                  <a:schemeClr val="bg2">
                    <a:lumMod val="50000"/>
                  </a:schemeClr>
                </a:solidFill>
                <a:latin typeface="+mn-lt"/>
                <a:ea typeface="+mn-ea"/>
                <a:cs typeface="+mn-cs"/>
              </a:defRPr>
            </a:lvl3pPr>
            <a:lvl4pPr marL="711200" indent="-165100" algn="l" defTabSz="914342" rtl="0" eaLnBrk="1" latinLnBrk="0" hangingPunct="1">
              <a:lnSpc>
                <a:spcPct val="90000"/>
              </a:lnSpc>
              <a:spcBef>
                <a:spcPts val="0"/>
              </a:spcBef>
              <a:spcAft>
                <a:spcPts val="600"/>
              </a:spcAft>
              <a:buClr>
                <a:schemeClr val="bg2"/>
              </a:buClr>
              <a:buFont typeface="Arial" pitchFamily="34" charset="0"/>
              <a:buChar char="–"/>
              <a:tabLst/>
              <a:defRPr sz="1400" kern="1200">
                <a:solidFill>
                  <a:schemeClr val="bg2">
                    <a:lumMod val="50000"/>
                  </a:schemeClr>
                </a:solidFill>
                <a:latin typeface="+mn-lt"/>
                <a:ea typeface="+mn-ea"/>
                <a:cs typeface="+mn-cs"/>
              </a:defRPr>
            </a:lvl4pPr>
            <a:lvl5pPr marL="1609624" indent="-193663" algn="l" defTabSz="914342" rtl="0" eaLnBrk="1" latinLnBrk="0" hangingPunct="1">
              <a:spcBef>
                <a:spcPts val="0"/>
              </a:spcBef>
              <a:buClr>
                <a:srgbClr val="B1B1B1"/>
              </a:buClr>
              <a:buFont typeface="Arial" pitchFamily="34" charset="0"/>
              <a:buChar char="–"/>
              <a:defRPr sz="1700" kern="1200">
                <a:solidFill>
                  <a:srgbClr val="494949"/>
                </a:solidFill>
                <a:latin typeface="+mn-lt"/>
                <a:ea typeface="+mn-ea"/>
                <a:cs typeface="+mn-cs"/>
              </a:defRPr>
            </a:lvl5pPr>
            <a:lvl6pPr marL="2514441"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2"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3"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4"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FR" dirty="0" smtClean="0"/>
          </a:p>
          <a:p>
            <a:endParaRPr lang="fr-FR" dirty="0" smtClean="0"/>
          </a:p>
        </p:txBody>
      </p:sp>
      <p:sp>
        <p:nvSpPr>
          <p:cNvPr id="6" name="Espace réservé du contenu 8"/>
          <p:cNvSpPr txBox="1">
            <a:spLocks/>
          </p:cNvSpPr>
          <p:nvPr/>
        </p:nvSpPr>
        <p:spPr>
          <a:xfrm>
            <a:off x="339522" y="2139059"/>
            <a:ext cx="9566478" cy="4026560"/>
          </a:xfrm>
          <a:prstGeom prst="rect">
            <a:avLst/>
          </a:prstGeom>
        </p:spPr>
        <p:txBody>
          <a:bodyPr vert="horz" lIns="108000" tIns="72000" rIns="72000" bIns="72000" rtlCol="0">
            <a:noAutofit/>
          </a:bodyPr>
          <a:lstStyle>
            <a:lvl1pPr marL="166189" indent="-166189" algn="l" defTabSz="914342" rtl="0" eaLnBrk="1" latinLnBrk="0" hangingPunct="1">
              <a:lnSpc>
                <a:spcPct val="90000"/>
              </a:lnSpc>
              <a:spcBef>
                <a:spcPts val="0"/>
              </a:spcBef>
              <a:spcAft>
                <a:spcPts val="600"/>
              </a:spcAft>
              <a:buClr>
                <a:schemeClr val="accent5"/>
              </a:buClr>
              <a:buFont typeface="Wingdings" pitchFamily="2" charset="2"/>
              <a:buChar char="§"/>
              <a:defRPr sz="2200" b="0" kern="1200">
                <a:solidFill>
                  <a:schemeClr val="bg2">
                    <a:lumMod val="50000"/>
                  </a:schemeClr>
                </a:solidFill>
                <a:latin typeface="+mn-lt"/>
                <a:ea typeface="+mn-ea"/>
                <a:cs typeface="+mn-cs"/>
              </a:defRPr>
            </a:lvl1pPr>
            <a:lvl2pPr marL="355600" indent="-180975" algn="l" defTabSz="914342" rtl="0" eaLnBrk="1" latinLnBrk="0" hangingPunct="1">
              <a:lnSpc>
                <a:spcPct val="90000"/>
              </a:lnSpc>
              <a:spcBef>
                <a:spcPts val="0"/>
              </a:spcBef>
              <a:spcAft>
                <a:spcPts val="600"/>
              </a:spcAft>
              <a:buClr>
                <a:schemeClr val="accent3"/>
              </a:buClr>
              <a:buFont typeface="Wingdings" pitchFamily="2" charset="2"/>
              <a:buChar char="§"/>
              <a:defRPr sz="1800" kern="1200">
                <a:solidFill>
                  <a:schemeClr val="bg2">
                    <a:lumMod val="50000"/>
                  </a:schemeClr>
                </a:solidFill>
                <a:latin typeface="+mn-lt"/>
                <a:ea typeface="+mn-ea"/>
                <a:cs typeface="+mn-cs"/>
              </a:defRPr>
            </a:lvl2pPr>
            <a:lvl3pPr marL="536575" indent="-165100" algn="l" defTabSz="914342" rtl="0" eaLnBrk="1" latinLnBrk="0" hangingPunct="1">
              <a:lnSpc>
                <a:spcPct val="90000"/>
              </a:lnSpc>
              <a:spcBef>
                <a:spcPts val="0"/>
              </a:spcBef>
              <a:spcAft>
                <a:spcPts val="600"/>
              </a:spcAft>
              <a:buClr>
                <a:schemeClr val="accent2"/>
              </a:buClr>
              <a:buFont typeface="Arial" pitchFamily="34" charset="0"/>
              <a:buChar char="•"/>
              <a:tabLst/>
              <a:defRPr sz="1600" kern="1200">
                <a:solidFill>
                  <a:schemeClr val="bg2">
                    <a:lumMod val="50000"/>
                  </a:schemeClr>
                </a:solidFill>
                <a:latin typeface="+mn-lt"/>
                <a:ea typeface="+mn-ea"/>
                <a:cs typeface="+mn-cs"/>
              </a:defRPr>
            </a:lvl3pPr>
            <a:lvl4pPr marL="711200" indent="-165100" algn="l" defTabSz="914342" rtl="0" eaLnBrk="1" latinLnBrk="0" hangingPunct="1">
              <a:lnSpc>
                <a:spcPct val="90000"/>
              </a:lnSpc>
              <a:spcBef>
                <a:spcPts val="0"/>
              </a:spcBef>
              <a:spcAft>
                <a:spcPts val="600"/>
              </a:spcAft>
              <a:buClr>
                <a:schemeClr val="bg2"/>
              </a:buClr>
              <a:buFont typeface="Arial" pitchFamily="34" charset="0"/>
              <a:buChar char="–"/>
              <a:tabLst/>
              <a:defRPr sz="1400" kern="1200">
                <a:solidFill>
                  <a:schemeClr val="bg2">
                    <a:lumMod val="50000"/>
                  </a:schemeClr>
                </a:solidFill>
                <a:latin typeface="+mn-lt"/>
                <a:ea typeface="+mn-ea"/>
                <a:cs typeface="+mn-cs"/>
              </a:defRPr>
            </a:lvl4pPr>
            <a:lvl5pPr marL="1609624" indent="-193663" algn="l" defTabSz="914342" rtl="0" eaLnBrk="1" latinLnBrk="0" hangingPunct="1">
              <a:spcBef>
                <a:spcPts val="0"/>
              </a:spcBef>
              <a:buClr>
                <a:srgbClr val="B1B1B1"/>
              </a:buClr>
              <a:buFont typeface="Arial" pitchFamily="34" charset="0"/>
              <a:buChar char="–"/>
              <a:defRPr sz="1700" kern="1200">
                <a:solidFill>
                  <a:srgbClr val="494949"/>
                </a:solidFill>
                <a:latin typeface="+mn-lt"/>
                <a:ea typeface="+mn-ea"/>
                <a:cs typeface="+mn-cs"/>
              </a:defRPr>
            </a:lvl5pPr>
            <a:lvl6pPr marL="2514441"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2"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3"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4"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dirty="0"/>
          </a:p>
          <a:p>
            <a:endParaRPr lang="fr-FR" dirty="0"/>
          </a:p>
          <a:p>
            <a:pPr marL="0" indent="0">
              <a:buNone/>
            </a:pPr>
            <a:endParaRPr lang="fr-FR" dirty="0" smtClean="0"/>
          </a:p>
          <a:p>
            <a:endParaRPr lang="fr-FR" dirty="0" smtClean="0"/>
          </a:p>
        </p:txBody>
      </p:sp>
      <p:sp>
        <p:nvSpPr>
          <p:cNvPr id="8" name="Espace réservé du contenu 8"/>
          <p:cNvSpPr txBox="1">
            <a:spLocks/>
          </p:cNvSpPr>
          <p:nvPr/>
        </p:nvSpPr>
        <p:spPr>
          <a:xfrm>
            <a:off x="331457" y="2084853"/>
            <a:ext cx="9574543" cy="4026560"/>
          </a:xfrm>
          <a:prstGeom prst="rect">
            <a:avLst/>
          </a:prstGeom>
        </p:spPr>
        <p:txBody>
          <a:bodyPr vert="horz" lIns="108000" tIns="72000" rIns="72000" bIns="72000" rtlCol="0">
            <a:noAutofit/>
          </a:bodyPr>
          <a:lstStyle>
            <a:lvl1pPr marL="166189" indent="-166189" algn="l" defTabSz="914342" rtl="0" eaLnBrk="1" latinLnBrk="0" hangingPunct="1">
              <a:lnSpc>
                <a:spcPct val="90000"/>
              </a:lnSpc>
              <a:spcBef>
                <a:spcPts val="0"/>
              </a:spcBef>
              <a:spcAft>
                <a:spcPts val="600"/>
              </a:spcAft>
              <a:buClr>
                <a:schemeClr val="accent5"/>
              </a:buClr>
              <a:buFont typeface="Wingdings" pitchFamily="2" charset="2"/>
              <a:buChar char="§"/>
              <a:defRPr sz="2200" b="0" kern="1200">
                <a:solidFill>
                  <a:schemeClr val="bg2">
                    <a:lumMod val="50000"/>
                  </a:schemeClr>
                </a:solidFill>
                <a:latin typeface="+mn-lt"/>
                <a:ea typeface="+mn-ea"/>
                <a:cs typeface="+mn-cs"/>
              </a:defRPr>
            </a:lvl1pPr>
            <a:lvl2pPr marL="355600" indent="-180975" algn="l" defTabSz="914342" rtl="0" eaLnBrk="1" latinLnBrk="0" hangingPunct="1">
              <a:lnSpc>
                <a:spcPct val="90000"/>
              </a:lnSpc>
              <a:spcBef>
                <a:spcPts val="0"/>
              </a:spcBef>
              <a:spcAft>
                <a:spcPts val="600"/>
              </a:spcAft>
              <a:buClr>
                <a:schemeClr val="accent3"/>
              </a:buClr>
              <a:buFont typeface="Wingdings" pitchFamily="2" charset="2"/>
              <a:buChar char="§"/>
              <a:defRPr sz="1800" kern="1200">
                <a:solidFill>
                  <a:schemeClr val="bg2">
                    <a:lumMod val="50000"/>
                  </a:schemeClr>
                </a:solidFill>
                <a:latin typeface="+mn-lt"/>
                <a:ea typeface="+mn-ea"/>
                <a:cs typeface="+mn-cs"/>
              </a:defRPr>
            </a:lvl2pPr>
            <a:lvl3pPr marL="536575" indent="-165100" algn="l" defTabSz="914342" rtl="0" eaLnBrk="1" latinLnBrk="0" hangingPunct="1">
              <a:lnSpc>
                <a:spcPct val="90000"/>
              </a:lnSpc>
              <a:spcBef>
                <a:spcPts val="0"/>
              </a:spcBef>
              <a:spcAft>
                <a:spcPts val="600"/>
              </a:spcAft>
              <a:buClr>
                <a:schemeClr val="accent2"/>
              </a:buClr>
              <a:buFont typeface="Arial" pitchFamily="34" charset="0"/>
              <a:buChar char="•"/>
              <a:tabLst/>
              <a:defRPr sz="1600" kern="1200">
                <a:solidFill>
                  <a:schemeClr val="bg2">
                    <a:lumMod val="50000"/>
                  </a:schemeClr>
                </a:solidFill>
                <a:latin typeface="+mn-lt"/>
                <a:ea typeface="+mn-ea"/>
                <a:cs typeface="+mn-cs"/>
              </a:defRPr>
            </a:lvl3pPr>
            <a:lvl4pPr marL="711200" indent="-165100" algn="l" defTabSz="914342" rtl="0" eaLnBrk="1" latinLnBrk="0" hangingPunct="1">
              <a:lnSpc>
                <a:spcPct val="90000"/>
              </a:lnSpc>
              <a:spcBef>
                <a:spcPts val="0"/>
              </a:spcBef>
              <a:spcAft>
                <a:spcPts val="600"/>
              </a:spcAft>
              <a:buClr>
                <a:schemeClr val="bg2"/>
              </a:buClr>
              <a:buFont typeface="Arial" pitchFamily="34" charset="0"/>
              <a:buChar char="–"/>
              <a:tabLst/>
              <a:defRPr sz="1400" kern="1200">
                <a:solidFill>
                  <a:schemeClr val="bg2">
                    <a:lumMod val="50000"/>
                  </a:schemeClr>
                </a:solidFill>
                <a:latin typeface="+mn-lt"/>
                <a:ea typeface="+mn-ea"/>
                <a:cs typeface="+mn-cs"/>
              </a:defRPr>
            </a:lvl4pPr>
            <a:lvl5pPr marL="1609624" indent="-193663" algn="l" defTabSz="914342" rtl="0" eaLnBrk="1" latinLnBrk="0" hangingPunct="1">
              <a:spcBef>
                <a:spcPts val="0"/>
              </a:spcBef>
              <a:buClr>
                <a:srgbClr val="B1B1B1"/>
              </a:buClr>
              <a:buFont typeface="Arial" pitchFamily="34" charset="0"/>
              <a:buChar char="–"/>
              <a:defRPr sz="1700" kern="1200">
                <a:solidFill>
                  <a:srgbClr val="494949"/>
                </a:solidFill>
                <a:latin typeface="+mn-lt"/>
                <a:ea typeface="+mn-ea"/>
                <a:cs typeface="+mn-cs"/>
              </a:defRPr>
            </a:lvl5pPr>
            <a:lvl6pPr marL="2514441"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2"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3"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4"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fr-FR" dirty="0"/>
          </a:p>
          <a:p>
            <a:pPr marL="0" indent="0">
              <a:buNone/>
            </a:pPr>
            <a:endParaRPr lang="fr-FR" dirty="0"/>
          </a:p>
          <a:p>
            <a:pPr marL="0" indent="0">
              <a:buNone/>
            </a:pPr>
            <a:endParaRPr lang="fr-FR" dirty="0" smtClean="0"/>
          </a:p>
          <a:p>
            <a:endParaRPr lang="fr-FR" dirty="0" smtClean="0"/>
          </a:p>
        </p:txBody>
      </p:sp>
      <p:sp>
        <p:nvSpPr>
          <p:cNvPr id="9" name="Espace réservé du contenu 8"/>
          <p:cNvSpPr txBox="1">
            <a:spLocks/>
          </p:cNvSpPr>
          <p:nvPr/>
        </p:nvSpPr>
        <p:spPr>
          <a:xfrm>
            <a:off x="363717" y="2057750"/>
            <a:ext cx="9574543" cy="4026560"/>
          </a:xfrm>
          <a:prstGeom prst="rect">
            <a:avLst/>
          </a:prstGeom>
        </p:spPr>
        <p:txBody>
          <a:bodyPr vert="horz" lIns="108000" tIns="72000" rIns="72000" bIns="72000" rtlCol="0">
            <a:noAutofit/>
          </a:bodyPr>
          <a:lstStyle>
            <a:lvl1pPr marL="166189" indent="-166189" algn="l" defTabSz="914342" rtl="0" eaLnBrk="1" latinLnBrk="0" hangingPunct="1">
              <a:lnSpc>
                <a:spcPct val="90000"/>
              </a:lnSpc>
              <a:spcBef>
                <a:spcPts val="0"/>
              </a:spcBef>
              <a:spcAft>
                <a:spcPts val="600"/>
              </a:spcAft>
              <a:buClr>
                <a:schemeClr val="accent5"/>
              </a:buClr>
              <a:buFont typeface="Wingdings" pitchFamily="2" charset="2"/>
              <a:buChar char="§"/>
              <a:defRPr sz="2200" b="0" kern="1200">
                <a:solidFill>
                  <a:schemeClr val="bg2">
                    <a:lumMod val="50000"/>
                  </a:schemeClr>
                </a:solidFill>
                <a:latin typeface="+mn-lt"/>
                <a:ea typeface="+mn-ea"/>
                <a:cs typeface="+mn-cs"/>
              </a:defRPr>
            </a:lvl1pPr>
            <a:lvl2pPr marL="355600" indent="-180975" algn="l" defTabSz="914342" rtl="0" eaLnBrk="1" latinLnBrk="0" hangingPunct="1">
              <a:lnSpc>
                <a:spcPct val="90000"/>
              </a:lnSpc>
              <a:spcBef>
                <a:spcPts val="0"/>
              </a:spcBef>
              <a:spcAft>
                <a:spcPts val="600"/>
              </a:spcAft>
              <a:buClr>
                <a:schemeClr val="accent3"/>
              </a:buClr>
              <a:buFont typeface="Wingdings" pitchFamily="2" charset="2"/>
              <a:buChar char="§"/>
              <a:defRPr sz="1800" kern="1200">
                <a:solidFill>
                  <a:schemeClr val="bg2">
                    <a:lumMod val="50000"/>
                  </a:schemeClr>
                </a:solidFill>
                <a:latin typeface="+mn-lt"/>
                <a:ea typeface="+mn-ea"/>
                <a:cs typeface="+mn-cs"/>
              </a:defRPr>
            </a:lvl2pPr>
            <a:lvl3pPr marL="536575" indent="-165100" algn="l" defTabSz="914342" rtl="0" eaLnBrk="1" latinLnBrk="0" hangingPunct="1">
              <a:lnSpc>
                <a:spcPct val="90000"/>
              </a:lnSpc>
              <a:spcBef>
                <a:spcPts val="0"/>
              </a:spcBef>
              <a:spcAft>
                <a:spcPts val="600"/>
              </a:spcAft>
              <a:buClr>
                <a:schemeClr val="accent2"/>
              </a:buClr>
              <a:buFont typeface="Arial" pitchFamily="34" charset="0"/>
              <a:buChar char="•"/>
              <a:tabLst/>
              <a:defRPr sz="1600" kern="1200">
                <a:solidFill>
                  <a:schemeClr val="bg2">
                    <a:lumMod val="50000"/>
                  </a:schemeClr>
                </a:solidFill>
                <a:latin typeface="+mn-lt"/>
                <a:ea typeface="+mn-ea"/>
                <a:cs typeface="+mn-cs"/>
              </a:defRPr>
            </a:lvl3pPr>
            <a:lvl4pPr marL="711200" indent="-165100" algn="l" defTabSz="914342" rtl="0" eaLnBrk="1" latinLnBrk="0" hangingPunct="1">
              <a:lnSpc>
                <a:spcPct val="90000"/>
              </a:lnSpc>
              <a:spcBef>
                <a:spcPts val="0"/>
              </a:spcBef>
              <a:spcAft>
                <a:spcPts val="600"/>
              </a:spcAft>
              <a:buClr>
                <a:schemeClr val="bg2"/>
              </a:buClr>
              <a:buFont typeface="Arial" pitchFamily="34" charset="0"/>
              <a:buChar char="–"/>
              <a:tabLst/>
              <a:defRPr sz="1400" kern="1200">
                <a:solidFill>
                  <a:schemeClr val="bg2">
                    <a:lumMod val="50000"/>
                  </a:schemeClr>
                </a:solidFill>
                <a:latin typeface="+mn-lt"/>
                <a:ea typeface="+mn-ea"/>
                <a:cs typeface="+mn-cs"/>
              </a:defRPr>
            </a:lvl4pPr>
            <a:lvl5pPr marL="1609624" indent="-193663" algn="l" defTabSz="914342" rtl="0" eaLnBrk="1" latinLnBrk="0" hangingPunct="1">
              <a:spcBef>
                <a:spcPts val="0"/>
              </a:spcBef>
              <a:buClr>
                <a:srgbClr val="B1B1B1"/>
              </a:buClr>
              <a:buFont typeface="Arial" pitchFamily="34" charset="0"/>
              <a:buChar char="–"/>
              <a:defRPr sz="1700" kern="1200">
                <a:solidFill>
                  <a:srgbClr val="494949"/>
                </a:solidFill>
                <a:latin typeface="+mn-lt"/>
                <a:ea typeface="+mn-ea"/>
                <a:cs typeface="+mn-cs"/>
              </a:defRPr>
            </a:lvl5pPr>
            <a:lvl6pPr marL="2514441"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2"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3"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4"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smtClean="0"/>
              <a:t>Résultats supplémentaires à traiter : autres publications</a:t>
            </a:r>
          </a:p>
          <a:p>
            <a:pPr marL="0" indent="0">
              <a:buNone/>
            </a:pPr>
            <a:endParaRPr lang="fr-FR" dirty="0" smtClean="0"/>
          </a:p>
          <a:p>
            <a:r>
              <a:rPr lang="fr-FR" dirty="0" smtClean="0"/>
              <a:t>Complément d’expérimentations :</a:t>
            </a:r>
          </a:p>
          <a:p>
            <a:pPr lvl="1"/>
            <a:r>
              <a:rPr lang="fr-FR" sz="1700" dirty="0" smtClean="0"/>
              <a:t>Retours sur l’expérience (Motion </a:t>
            </a:r>
            <a:r>
              <a:rPr lang="fr-FR" sz="1700" dirty="0" err="1" smtClean="0"/>
              <a:t>Sickness</a:t>
            </a:r>
            <a:r>
              <a:rPr lang="fr-FR" sz="1700" dirty="0" smtClean="0"/>
              <a:t> post expérience, assimilation des définitions, fun)</a:t>
            </a:r>
          </a:p>
          <a:p>
            <a:pPr lvl="1"/>
            <a:r>
              <a:rPr lang="fr-FR" sz="1700" dirty="0" smtClean="0"/>
              <a:t>Pistes d’améliorations</a:t>
            </a:r>
          </a:p>
          <a:p>
            <a:endParaRPr lang="fr-FR" dirty="0" smtClean="0"/>
          </a:p>
          <a:p>
            <a:r>
              <a:rPr lang="fr-FR" dirty="0" smtClean="0"/>
              <a:t>Version 0 : Redéveloppement </a:t>
            </a:r>
          </a:p>
          <a:p>
            <a:endParaRPr lang="fr-FR" dirty="0"/>
          </a:p>
          <a:p>
            <a:r>
              <a:rPr lang="fr-FR" dirty="0" smtClean="0"/>
              <a:t>Version 1 : Application navigateur </a:t>
            </a:r>
            <a:br>
              <a:rPr lang="fr-FR" dirty="0" smtClean="0"/>
            </a:br>
            <a:endParaRPr lang="fr-FR" dirty="0" smtClean="0"/>
          </a:p>
          <a:p>
            <a:r>
              <a:rPr lang="fr-FR" dirty="0" smtClean="0"/>
              <a:t>Version 2 : S’intéresser à l’exploitation des interactions pour le contenu</a:t>
            </a:r>
          </a:p>
          <a:p>
            <a:endParaRPr lang="fr-FR" dirty="0"/>
          </a:p>
          <a:p>
            <a:pPr marL="0" indent="0">
              <a:buNone/>
            </a:pPr>
            <a:endParaRPr lang="fr-FR" dirty="0"/>
          </a:p>
          <a:p>
            <a:pPr marL="0" indent="0">
              <a:buNone/>
            </a:pPr>
            <a:endParaRPr lang="fr-FR" dirty="0" smtClean="0"/>
          </a:p>
          <a:p>
            <a:endParaRPr lang="fr-FR" dirty="0" smtClean="0"/>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4740105"/>
            <a:ext cx="2000250" cy="762000"/>
          </a:xfrm>
          <a:prstGeom prst="rect">
            <a:avLst/>
          </a:prstGeom>
        </p:spPr>
      </p:pic>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1422" y="4993558"/>
            <a:ext cx="1655845" cy="690617"/>
          </a:xfrm>
          <a:prstGeom prst="rect">
            <a:avLst/>
          </a:prstGeom>
        </p:spPr>
      </p:pic>
      <p:pic>
        <p:nvPicPr>
          <p:cNvPr id="12" name="Image 11" descr="Capgemini_logo.jpg"/>
          <p:cNvPicPr>
            <a:picLocks noChangeAspect="1"/>
          </p:cNvPicPr>
          <p:nvPr/>
        </p:nvPicPr>
        <p:blipFill>
          <a:blip r:embed="rId4" cstate="print"/>
          <a:stretch>
            <a:fillRect/>
          </a:stretch>
        </p:blipFill>
        <p:spPr>
          <a:xfrm>
            <a:off x="4822375" y="4161723"/>
            <a:ext cx="2029812" cy="483522"/>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4679" y="1155805"/>
            <a:ext cx="4331472" cy="888394"/>
          </a:xfrm>
          <a:prstGeom prst="rect">
            <a:avLst/>
          </a:prstGeom>
        </p:spPr>
      </p:pic>
    </p:spTree>
    <p:extLst>
      <p:ext uri="{BB962C8B-B14F-4D97-AF65-F5344CB8AC3E}">
        <p14:creationId xmlns:p14="http://schemas.microsoft.com/office/powerpoint/2010/main" val="415264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fade">
                                      <p:cBhvr>
                                        <p:cTn id="20" dur="500"/>
                                        <p:tgtEl>
                                          <p:spTgt spid="9">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500"/>
                                        <p:tgtEl>
                                          <p:spTgt spid="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xEl>
                                              <p:pRg st="6" end="6"/>
                                            </p:txEl>
                                          </p:spTgt>
                                        </p:tgtEl>
                                        <p:attrNameLst>
                                          <p:attrName>style.visibility</p:attrName>
                                        </p:attrNameLst>
                                      </p:cBhvr>
                                      <p:to>
                                        <p:strVal val="visible"/>
                                      </p:to>
                                    </p:set>
                                    <p:animEffect transition="in" filter="fade">
                                      <p:cBhvr>
                                        <p:cTn id="28" dur="500"/>
                                        <p:tgtEl>
                                          <p:spTgt spid="9">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xEl>
                                              <p:pRg st="8" end="8"/>
                                            </p:txEl>
                                          </p:spTgt>
                                        </p:tgtEl>
                                        <p:attrNameLst>
                                          <p:attrName>style.visibility</p:attrName>
                                        </p:attrNameLst>
                                      </p:cBhvr>
                                      <p:to>
                                        <p:strVal val="visible"/>
                                      </p:to>
                                    </p:set>
                                    <p:animEffect transition="in" filter="fade">
                                      <p:cBhvr>
                                        <p:cTn id="36" dur="500"/>
                                        <p:tgtEl>
                                          <p:spTgt spid="9">
                                            <p:txEl>
                                              <p:pRg st="8" end="8"/>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Perspectives</a:t>
            </a:r>
            <a:endParaRPr lang="fr-FR" dirty="0"/>
          </a:p>
        </p:txBody>
      </p:sp>
      <p:sp>
        <p:nvSpPr>
          <p:cNvPr id="4" name="Espace réservé du texte 3"/>
          <p:cNvSpPr>
            <a:spLocks noGrp="1"/>
          </p:cNvSpPr>
          <p:nvPr>
            <p:ph type="body" sz="quarter" idx="11"/>
          </p:nvPr>
        </p:nvSpPr>
        <p:spPr/>
        <p:txBody>
          <a:bodyPr/>
          <a:lstStyle/>
          <a:p>
            <a:r>
              <a:rPr lang="fr-FR" dirty="0" smtClean="0"/>
              <a:t>Prototypages industriels</a:t>
            </a:r>
            <a:endParaRPr lang="fr-FR" dirty="0"/>
          </a:p>
        </p:txBody>
      </p:sp>
      <p:sp>
        <p:nvSpPr>
          <p:cNvPr id="7" name="Espace réservé du contenu 8"/>
          <p:cNvSpPr txBox="1">
            <a:spLocks/>
          </p:cNvSpPr>
          <p:nvPr/>
        </p:nvSpPr>
        <p:spPr>
          <a:xfrm>
            <a:off x="323392" y="2111956"/>
            <a:ext cx="9582608" cy="4026560"/>
          </a:xfrm>
          <a:prstGeom prst="rect">
            <a:avLst/>
          </a:prstGeom>
        </p:spPr>
        <p:txBody>
          <a:bodyPr vert="horz" lIns="108000" tIns="72000" rIns="72000" bIns="72000" rtlCol="0">
            <a:noAutofit/>
          </a:bodyPr>
          <a:lstStyle>
            <a:lvl1pPr marL="166189" indent="-166189" algn="l" defTabSz="914342" rtl="0" eaLnBrk="1" latinLnBrk="0" hangingPunct="1">
              <a:lnSpc>
                <a:spcPct val="90000"/>
              </a:lnSpc>
              <a:spcBef>
                <a:spcPts val="0"/>
              </a:spcBef>
              <a:spcAft>
                <a:spcPts val="600"/>
              </a:spcAft>
              <a:buClr>
                <a:schemeClr val="accent5"/>
              </a:buClr>
              <a:buFont typeface="Wingdings" pitchFamily="2" charset="2"/>
              <a:buChar char="§"/>
              <a:defRPr sz="2200" b="0" kern="1200">
                <a:solidFill>
                  <a:schemeClr val="bg2">
                    <a:lumMod val="50000"/>
                  </a:schemeClr>
                </a:solidFill>
                <a:latin typeface="+mn-lt"/>
                <a:ea typeface="+mn-ea"/>
                <a:cs typeface="+mn-cs"/>
              </a:defRPr>
            </a:lvl1pPr>
            <a:lvl2pPr marL="355600" indent="-180975" algn="l" defTabSz="914342" rtl="0" eaLnBrk="1" latinLnBrk="0" hangingPunct="1">
              <a:lnSpc>
                <a:spcPct val="90000"/>
              </a:lnSpc>
              <a:spcBef>
                <a:spcPts val="0"/>
              </a:spcBef>
              <a:spcAft>
                <a:spcPts val="600"/>
              </a:spcAft>
              <a:buClr>
                <a:schemeClr val="accent3"/>
              </a:buClr>
              <a:buFont typeface="Wingdings" pitchFamily="2" charset="2"/>
              <a:buChar char="§"/>
              <a:defRPr sz="1800" kern="1200">
                <a:solidFill>
                  <a:schemeClr val="bg2">
                    <a:lumMod val="50000"/>
                  </a:schemeClr>
                </a:solidFill>
                <a:latin typeface="+mn-lt"/>
                <a:ea typeface="+mn-ea"/>
                <a:cs typeface="+mn-cs"/>
              </a:defRPr>
            </a:lvl2pPr>
            <a:lvl3pPr marL="536575" indent="-165100" algn="l" defTabSz="914342" rtl="0" eaLnBrk="1" latinLnBrk="0" hangingPunct="1">
              <a:lnSpc>
                <a:spcPct val="90000"/>
              </a:lnSpc>
              <a:spcBef>
                <a:spcPts val="0"/>
              </a:spcBef>
              <a:spcAft>
                <a:spcPts val="600"/>
              </a:spcAft>
              <a:buClr>
                <a:schemeClr val="accent2"/>
              </a:buClr>
              <a:buFont typeface="Arial" pitchFamily="34" charset="0"/>
              <a:buChar char="•"/>
              <a:tabLst/>
              <a:defRPr sz="1600" kern="1200">
                <a:solidFill>
                  <a:schemeClr val="bg2">
                    <a:lumMod val="50000"/>
                  </a:schemeClr>
                </a:solidFill>
                <a:latin typeface="+mn-lt"/>
                <a:ea typeface="+mn-ea"/>
                <a:cs typeface="+mn-cs"/>
              </a:defRPr>
            </a:lvl3pPr>
            <a:lvl4pPr marL="711200" indent="-165100" algn="l" defTabSz="914342" rtl="0" eaLnBrk="1" latinLnBrk="0" hangingPunct="1">
              <a:lnSpc>
                <a:spcPct val="90000"/>
              </a:lnSpc>
              <a:spcBef>
                <a:spcPts val="0"/>
              </a:spcBef>
              <a:spcAft>
                <a:spcPts val="600"/>
              </a:spcAft>
              <a:buClr>
                <a:schemeClr val="bg2"/>
              </a:buClr>
              <a:buFont typeface="Arial" pitchFamily="34" charset="0"/>
              <a:buChar char="–"/>
              <a:tabLst/>
              <a:defRPr sz="1400" kern="1200">
                <a:solidFill>
                  <a:schemeClr val="bg2">
                    <a:lumMod val="50000"/>
                  </a:schemeClr>
                </a:solidFill>
                <a:latin typeface="+mn-lt"/>
                <a:ea typeface="+mn-ea"/>
                <a:cs typeface="+mn-cs"/>
              </a:defRPr>
            </a:lvl4pPr>
            <a:lvl5pPr marL="1609624" indent="-193663" algn="l" defTabSz="914342" rtl="0" eaLnBrk="1" latinLnBrk="0" hangingPunct="1">
              <a:spcBef>
                <a:spcPts val="0"/>
              </a:spcBef>
              <a:buClr>
                <a:srgbClr val="B1B1B1"/>
              </a:buClr>
              <a:buFont typeface="Arial" pitchFamily="34" charset="0"/>
              <a:buChar char="–"/>
              <a:defRPr sz="1700" kern="1200">
                <a:solidFill>
                  <a:srgbClr val="494949"/>
                </a:solidFill>
                <a:latin typeface="+mn-lt"/>
                <a:ea typeface="+mn-ea"/>
                <a:cs typeface="+mn-cs"/>
              </a:defRPr>
            </a:lvl5pPr>
            <a:lvl6pPr marL="2514441"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2"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3"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4"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dirty="0"/>
          </a:p>
          <a:p>
            <a:endParaRPr lang="fr-FR" dirty="0"/>
          </a:p>
          <a:p>
            <a:r>
              <a:rPr lang="fr-FR" dirty="0" smtClean="0"/>
              <a:t>3 prototypes : </a:t>
            </a:r>
          </a:p>
          <a:p>
            <a:pPr lvl="1"/>
            <a:r>
              <a:rPr lang="fr-FR" dirty="0" smtClean="0"/>
              <a:t>Formations managériales</a:t>
            </a:r>
          </a:p>
          <a:p>
            <a:pPr lvl="1"/>
            <a:r>
              <a:rPr lang="fr-FR" dirty="0" smtClean="0"/>
              <a:t>Formations commerciales</a:t>
            </a:r>
          </a:p>
          <a:p>
            <a:pPr lvl="1"/>
            <a:r>
              <a:rPr lang="fr-FR" dirty="0" smtClean="0"/>
              <a:t>Formations au matériel indisponible </a:t>
            </a:r>
          </a:p>
          <a:p>
            <a:pPr lvl="1"/>
            <a:endParaRPr lang="fr-FR" dirty="0"/>
          </a:p>
          <a:p>
            <a:r>
              <a:rPr lang="fr-FR" dirty="0" smtClean="0"/>
              <a:t>Objectifs : </a:t>
            </a:r>
          </a:p>
          <a:p>
            <a:pPr lvl="1"/>
            <a:r>
              <a:rPr lang="fr-FR" dirty="0" smtClean="0"/>
              <a:t>Orienter la bibliographie</a:t>
            </a:r>
            <a:endParaRPr lang="fr-FR" dirty="0"/>
          </a:p>
          <a:p>
            <a:pPr lvl="1"/>
            <a:r>
              <a:rPr lang="fr-FR" dirty="0" smtClean="0"/>
              <a:t>Eprouver le modèle</a:t>
            </a:r>
          </a:p>
          <a:p>
            <a:pPr lvl="1"/>
            <a:endParaRPr lang="fr-FR" dirty="0"/>
          </a:p>
          <a:p>
            <a:r>
              <a:rPr lang="fr-FR" dirty="0" smtClean="0"/>
              <a:t>Jusqu’à fin 2018</a:t>
            </a:r>
            <a:endParaRPr lang="fr-FR" dirty="0"/>
          </a:p>
          <a:p>
            <a:endParaRPr lang="fr-FR" dirty="0" smtClean="0"/>
          </a:p>
        </p:txBody>
      </p:sp>
      <p:pic>
        <p:nvPicPr>
          <p:cNvPr id="9" name="Image 8"/>
          <p:cNvPicPr>
            <a:picLocks noChangeAspect="1"/>
          </p:cNvPicPr>
          <p:nvPr/>
        </p:nvPicPr>
        <p:blipFill rotWithShape="1">
          <a:blip r:embed="rId2" cstate="print">
            <a:extLst>
              <a:ext uri="{28A0092B-C50C-407E-A947-70E740481C1C}">
                <a14:useLocalDpi xmlns:a14="http://schemas.microsoft.com/office/drawing/2010/main" val="0"/>
              </a:ext>
            </a:extLst>
          </a:blip>
          <a:srcRect l="5471"/>
          <a:stretch/>
        </p:blipFill>
        <p:spPr>
          <a:xfrm>
            <a:off x="323392" y="2012911"/>
            <a:ext cx="1986455" cy="718909"/>
          </a:xfrm>
          <a:prstGeom prst="rect">
            <a:avLst/>
          </a:prstGeom>
        </p:spPr>
      </p:pic>
      <p:pic>
        <p:nvPicPr>
          <p:cNvPr id="5" name="Image 4"/>
          <p:cNvPicPr>
            <a:picLocks noChangeAspect="1"/>
          </p:cNvPicPr>
          <p:nvPr/>
        </p:nvPicPr>
        <p:blipFill>
          <a:blip r:embed="rId3"/>
          <a:stretch>
            <a:fillRect/>
          </a:stretch>
        </p:blipFill>
        <p:spPr>
          <a:xfrm>
            <a:off x="4813081" y="4513409"/>
            <a:ext cx="4488574" cy="1724152"/>
          </a:xfrm>
          <a:prstGeom prst="rect">
            <a:avLst/>
          </a:prstGeom>
        </p:spPr>
      </p:pic>
    </p:spTree>
    <p:extLst>
      <p:ext uri="{BB962C8B-B14F-4D97-AF65-F5344CB8AC3E}">
        <p14:creationId xmlns:p14="http://schemas.microsoft.com/office/powerpoint/2010/main" val="78630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500"/>
                                        <p:tgtEl>
                                          <p:spTgt spid="7">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fade">
                                      <p:cBhvr>
                                        <p:cTn id="21" dur="500"/>
                                        <p:tgtEl>
                                          <p:spTgt spid="7">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7" end="7"/>
                                            </p:txEl>
                                          </p:spTgt>
                                        </p:tgtEl>
                                        <p:attrNameLst>
                                          <p:attrName>style.visibility</p:attrName>
                                        </p:attrNameLst>
                                      </p:cBhvr>
                                      <p:to>
                                        <p:strVal val="visible"/>
                                      </p:to>
                                    </p:set>
                                    <p:animEffect transition="in" filter="fade">
                                      <p:cBhvr>
                                        <p:cTn id="26" dur="500"/>
                                        <p:tgtEl>
                                          <p:spTgt spid="7">
                                            <p:txEl>
                                              <p:pRg st="7" end="7"/>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7">
                                            <p:txEl>
                                              <p:pRg st="8" end="8"/>
                                            </p:txEl>
                                          </p:spTgt>
                                        </p:tgtEl>
                                        <p:attrNameLst>
                                          <p:attrName>style.visibility</p:attrName>
                                        </p:attrNameLst>
                                      </p:cBhvr>
                                      <p:to>
                                        <p:strVal val="visible"/>
                                      </p:to>
                                    </p:set>
                                    <p:animEffect transition="in" filter="fade">
                                      <p:cBhvr>
                                        <p:cTn id="30" dur="500"/>
                                        <p:tgtEl>
                                          <p:spTgt spid="7">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xEl>
                                              <p:pRg st="9" end="9"/>
                                            </p:txEl>
                                          </p:spTgt>
                                        </p:tgtEl>
                                        <p:attrNameLst>
                                          <p:attrName>style.visibility</p:attrName>
                                        </p:attrNameLst>
                                      </p:cBhvr>
                                      <p:to>
                                        <p:strVal val="visible"/>
                                      </p:to>
                                    </p:set>
                                    <p:animEffect transition="in" filter="fade">
                                      <p:cBhvr>
                                        <p:cTn id="35" dur="500"/>
                                        <p:tgtEl>
                                          <p:spTgt spid="7">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7">
                                            <p:txEl>
                                              <p:pRg st="11" end="11"/>
                                            </p:txEl>
                                          </p:spTgt>
                                        </p:tgtEl>
                                        <p:attrNameLst>
                                          <p:attrName>style.visibility</p:attrName>
                                        </p:attrNameLst>
                                      </p:cBhvr>
                                      <p:to>
                                        <p:strVal val="visible"/>
                                      </p:to>
                                    </p:set>
                                    <p:animEffect transition="in" filter="fade">
                                      <p:cBhvr>
                                        <p:cTn id="43"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0"/>
          </p:nvPr>
        </p:nvSpPr>
        <p:spPr>
          <a:xfrm>
            <a:off x="4140000" y="536028"/>
            <a:ext cx="5316738" cy="5763972"/>
          </a:xfrm>
        </p:spPr>
        <p:txBody>
          <a:bodyPr/>
          <a:lstStyle/>
          <a:p>
            <a:r>
              <a:rPr lang="fr-FR" dirty="0" smtClean="0"/>
              <a:t>Contexte</a:t>
            </a:r>
          </a:p>
          <a:p>
            <a:pPr lvl="1"/>
            <a:r>
              <a:rPr lang="fr-FR" dirty="0" smtClean="0"/>
              <a:t>Thèse </a:t>
            </a:r>
            <a:r>
              <a:rPr lang="fr-FR" dirty="0" err="1" smtClean="0"/>
              <a:t>Cifre</a:t>
            </a:r>
            <a:endParaRPr lang="fr-FR" dirty="0" smtClean="0"/>
          </a:p>
          <a:p>
            <a:pPr lvl="1"/>
            <a:endParaRPr lang="fr-FR" dirty="0" smtClean="0"/>
          </a:p>
          <a:p>
            <a:r>
              <a:rPr lang="fr-FR" dirty="0" smtClean="0"/>
              <a:t>Objectif scientifique</a:t>
            </a:r>
          </a:p>
          <a:p>
            <a:pPr lvl="1"/>
            <a:r>
              <a:rPr lang="fr-FR" dirty="0" smtClean="0"/>
              <a:t>Modèle de conception</a:t>
            </a:r>
          </a:p>
          <a:p>
            <a:pPr lvl="1"/>
            <a:endParaRPr lang="fr-FR" dirty="0" smtClean="0"/>
          </a:p>
          <a:p>
            <a:r>
              <a:rPr lang="fr-FR" dirty="0" smtClean="0"/>
              <a:t>Application </a:t>
            </a:r>
            <a:r>
              <a:rPr lang="fr-FR" dirty="0" err="1" smtClean="0"/>
              <a:t>Immercity</a:t>
            </a:r>
            <a:endParaRPr lang="fr-FR" dirty="0" smtClean="0"/>
          </a:p>
          <a:p>
            <a:pPr lvl="1"/>
            <a:r>
              <a:rPr lang="fr-FR" dirty="0" smtClean="0"/>
              <a:t>Contexte</a:t>
            </a:r>
          </a:p>
          <a:p>
            <a:pPr lvl="1"/>
            <a:r>
              <a:rPr lang="fr-FR" dirty="0" smtClean="0"/>
              <a:t>Objectifs</a:t>
            </a:r>
          </a:p>
          <a:p>
            <a:pPr lvl="1"/>
            <a:r>
              <a:rPr lang="fr-FR" dirty="0" smtClean="0"/>
              <a:t>Choix de la métaphore</a:t>
            </a:r>
          </a:p>
          <a:p>
            <a:pPr lvl="1"/>
            <a:r>
              <a:rPr lang="fr-FR" dirty="0" smtClean="0"/>
              <a:t>Bâtiments</a:t>
            </a:r>
          </a:p>
          <a:p>
            <a:pPr lvl="1"/>
            <a:r>
              <a:rPr lang="fr-FR" dirty="0" smtClean="0"/>
              <a:t>Prototypes</a:t>
            </a:r>
          </a:p>
          <a:p>
            <a:pPr lvl="1"/>
            <a:r>
              <a:rPr lang="fr-FR" dirty="0" smtClean="0"/>
              <a:t>Expérimentations</a:t>
            </a:r>
            <a:endParaRPr lang="fr-FR" dirty="0"/>
          </a:p>
          <a:p>
            <a:pPr lvl="1"/>
            <a:endParaRPr lang="fr-FR" dirty="0" smtClean="0"/>
          </a:p>
          <a:p>
            <a:r>
              <a:rPr lang="fr-FR" dirty="0" smtClean="0"/>
              <a:t>Perspectives</a:t>
            </a:r>
          </a:p>
          <a:p>
            <a:pPr lvl="1"/>
            <a:r>
              <a:rPr lang="fr-FR" dirty="0" smtClean="0"/>
              <a:t>Application </a:t>
            </a:r>
            <a:r>
              <a:rPr lang="fr-FR" dirty="0" err="1" smtClean="0"/>
              <a:t>Immercity</a:t>
            </a:r>
            <a:endParaRPr lang="fr-FR" dirty="0" smtClean="0"/>
          </a:p>
          <a:p>
            <a:pPr lvl="1"/>
            <a:r>
              <a:rPr lang="fr-FR" dirty="0" smtClean="0"/>
              <a:t>Prototypages Industriels </a:t>
            </a:r>
            <a:endParaRPr lang="fr-FR" dirty="0"/>
          </a:p>
        </p:txBody>
      </p:sp>
      <p:sp>
        <p:nvSpPr>
          <p:cNvPr id="4" name="Titre 3"/>
          <p:cNvSpPr>
            <a:spLocks noGrp="1"/>
          </p:cNvSpPr>
          <p:nvPr>
            <p:ph type="title"/>
          </p:nvPr>
        </p:nvSpPr>
        <p:spPr/>
        <p:txBody>
          <a:bodyPr/>
          <a:lstStyle/>
          <a:p>
            <a:r>
              <a:rPr lang="fr-FR" dirty="0" smtClean="0"/>
              <a:t>Sommaire</a:t>
            </a: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3"/>
          <p:cNvSpPr txBox="1">
            <a:spLocks/>
          </p:cNvSpPr>
          <p:nvPr/>
        </p:nvSpPr>
        <p:spPr>
          <a:xfrm>
            <a:off x="0" y="3992840"/>
            <a:ext cx="9906000" cy="643612"/>
          </a:xfrm>
          <a:prstGeom prst="rect">
            <a:avLst/>
          </a:prstGeom>
        </p:spPr>
        <p:txBody>
          <a:bodyPr/>
          <a:lstStyle>
            <a:lvl1pPr marL="314885" indent="-314885" algn="l" defTabSz="839694" rtl="0" eaLnBrk="1" latinLnBrk="0" hangingPunct="1">
              <a:spcBef>
                <a:spcPct val="20000"/>
              </a:spcBef>
              <a:buFont typeface="Arial" pitchFamily="34" charset="0"/>
              <a:buChar char="•"/>
              <a:defRPr sz="2900" kern="1200">
                <a:solidFill>
                  <a:schemeClr val="tx1"/>
                </a:solidFill>
                <a:latin typeface="+mn-lt"/>
                <a:ea typeface="+mn-ea"/>
                <a:cs typeface="+mn-cs"/>
              </a:defRPr>
            </a:lvl1pPr>
            <a:lvl2pPr marL="682251" indent="-262404" algn="l" defTabSz="839694"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049617" indent="-209923" algn="l" defTabSz="839694"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469464"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89310"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309157"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29004"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48851"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568697"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fr-FR" dirty="0" smtClean="0">
                <a:solidFill>
                  <a:schemeClr val="bg1"/>
                </a:solidFill>
                <a:effectLst>
                  <a:outerShdw blurRad="38100" dist="38100" dir="2700000" algn="tl">
                    <a:srgbClr val="000000">
                      <a:alpha val="43137"/>
                    </a:srgbClr>
                  </a:outerShdw>
                </a:effectLst>
              </a:rPr>
              <a:t>Merci pour votre attention</a:t>
            </a:r>
            <a:endParaRPr lang="fr-FR"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33233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Contexte</a:t>
            </a:r>
            <a:endParaRPr lang="fr-FR" dirty="0"/>
          </a:p>
        </p:txBody>
      </p:sp>
    </p:spTree>
    <p:extLst>
      <p:ext uri="{BB962C8B-B14F-4D97-AF65-F5344CB8AC3E}">
        <p14:creationId xmlns:p14="http://schemas.microsoft.com/office/powerpoint/2010/main" val="666109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Contexte</a:t>
            </a:r>
            <a:endParaRPr lang="fr-FR" dirty="0"/>
          </a:p>
        </p:txBody>
      </p:sp>
      <p:sp>
        <p:nvSpPr>
          <p:cNvPr id="3" name="Espace réservé du contenu 2"/>
          <p:cNvSpPr>
            <a:spLocks noGrp="1"/>
          </p:cNvSpPr>
          <p:nvPr>
            <p:ph idx="1"/>
          </p:nvPr>
        </p:nvSpPr>
        <p:spPr/>
        <p:txBody>
          <a:bodyPr/>
          <a:lstStyle/>
          <a:p>
            <a:pPr marL="0" indent="0" algn="ctr">
              <a:buNone/>
            </a:pPr>
            <a:r>
              <a:rPr lang="fr-FR" dirty="0" smtClean="0"/>
              <a:t>« Etude et conception d’environnements informatiques dédiés à l’apprentissage en Réalité Virtuelle et Réalité Mixte »</a:t>
            </a:r>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r>
              <a:rPr lang="fr-FR" dirty="0" smtClean="0"/>
              <a:t>Démarrage </a:t>
            </a:r>
            <a:r>
              <a:rPr lang="fr-FR" dirty="0"/>
              <a:t>: Avril 2016</a:t>
            </a:r>
          </a:p>
          <a:p>
            <a:pPr marL="0" indent="0">
              <a:buNone/>
            </a:pPr>
            <a:endParaRPr lang="fr-FR" dirty="0"/>
          </a:p>
        </p:txBody>
      </p:sp>
      <p:sp>
        <p:nvSpPr>
          <p:cNvPr id="4" name="Espace réservé du texte 3"/>
          <p:cNvSpPr>
            <a:spLocks noGrp="1"/>
          </p:cNvSpPr>
          <p:nvPr>
            <p:ph type="body" sz="quarter" idx="11"/>
          </p:nvPr>
        </p:nvSpPr>
        <p:spPr/>
        <p:txBody>
          <a:bodyPr/>
          <a:lstStyle/>
          <a:p>
            <a:r>
              <a:rPr lang="fr-FR" dirty="0" smtClean="0"/>
              <a:t>Thèse CIFRE</a:t>
            </a:r>
            <a:endParaRPr lang="fr-FR"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9799" y="3629282"/>
            <a:ext cx="2847234" cy="1019010"/>
          </a:xfrm>
          <a:prstGeom prst="rect">
            <a:avLst/>
          </a:prstGeom>
        </p:spPr>
      </p:pic>
      <p:pic>
        <p:nvPicPr>
          <p:cNvPr id="6" name="Image 5" descr="Capgemini_logo.jpg"/>
          <p:cNvPicPr>
            <a:picLocks noChangeAspect="1"/>
          </p:cNvPicPr>
          <p:nvPr/>
        </p:nvPicPr>
        <p:blipFill>
          <a:blip r:embed="rId3" cstate="print"/>
          <a:stretch>
            <a:fillRect/>
          </a:stretch>
        </p:blipFill>
        <p:spPr>
          <a:xfrm>
            <a:off x="1440833" y="3782213"/>
            <a:ext cx="2880000" cy="686046"/>
          </a:xfrm>
          <a:prstGeom prst="rect">
            <a:avLst/>
          </a:prstGeom>
        </p:spPr>
      </p:pic>
    </p:spTree>
    <p:extLst>
      <p:ext uri="{BB962C8B-B14F-4D97-AF65-F5344CB8AC3E}">
        <p14:creationId xmlns:p14="http://schemas.microsoft.com/office/powerpoint/2010/main" val="3387396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Travaux scientifiques</a:t>
            </a:r>
            <a:endParaRPr lang="fr-FR" dirty="0"/>
          </a:p>
        </p:txBody>
      </p:sp>
    </p:spTree>
    <p:extLst>
      <p:ext uri="{BB962C8B-B14F-4D97-AF65-F5344CB8AC3E}">
        <p14:creationId xmlns:p14="http://schemas.microsoft.com/office/powerpoint/2010/main" val="2409047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Objectif scientifique</a:t>
            </a:r>
            <a:endParaRPr lang="fr-FR" dirty="0"/>
          </a:p>
        </p:txBody>
      </p:sp>
      <p:sp>
        <p:nvSpPr>
          <p:cNvPr id="4" name="Espace réservé du texte 3"/>
          <p:cNvSpPr>
            <a:spLocks noGrp="1"/>
          </p:cNvSpPr>
          <p:nvPr>
            <p:ph type="body" sz="quarter" idx="11"/>
          </p:nvPr>
        </p:nvSpPr>
        <p:spPr/>
        <p:txBody>
          <a:bodyPr/>
          <a:lstStyle/>
          <a:p>
            <a:r>
              <a:rPr lang="fr-FR" dirty="0" smtClean="0"/>
              <a:t>Modèle de conception</a:t>
            </a:r>
            <a:endParaRPr lang="fr-FR" dirty="0"/>
          </a:p>
        </p:txBody>
      </p:sp>
      <p:sp>
        <p:nvSpPr>
          <p:cNvPr id="8" name="Rectangle 7"/>
          <p:cNvSpPr/>
          <p:nvPr/>
        </p:nvSpPr>
        <p:spPr>
          <a:xfrm>
            <a:off x="3581400" y="2615382"/>
            <a:ext cx="2743200" cy="1356851"/>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2400" dirty="0" smtClean="0">
                <a:solidFill>
                  <a:schemeClr val="bg1"/>
                </a:solidFill>
                <a:effectLst>
                  <a:outerShdw blurRad="50800" dist="38100" dir="13500000" algn="br" rotWithShape="0">
                    <a:prstClr val="black">
                      <a:alpha val="40000"/>
                    </a:prstClr>
                  </a:outerShdw>
                </a:effectLst>
              </a:rPr>
              <a:t>Modèle</a:t>
            </a:r>
          </a:p>
        </p:txBody>
      </p:sp>
      <p:sp>
        <p:nvSpPr>
          <p:cNvPr id="10" name="Flèche droite à entaille 9"/>
          <p:cNvSpPr/>
          <p:nvPr/>
        </p:nvSpPr>
        <p:spPr>
          <a:xfrm rot="16200000">
            <a:off x="4601698" y="4266659"/>
            <a:ext cx="678426" cy="363794"/>
          </a:xfrm>
          <a:prstGeom prst="notchedRightArrow">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fr-FR" sz="2400" dirty="0" err="1" smtClean="0">
              <a:solidFill>
                <a:schemeClr val="tx2">
                  <a:lumMod val="50000"/>
                </a:schemeClr>
              </a:solidFill>
            </a:endParaRPr>
          </a:p>
        </p:txBody>
      </p:sp>
      <p:sp>
        <p:nvSpPr>
          <p:cNvPr id="11" name="Espace réservé du contenu 2"/>
          <p:cNvSpPr>
            <a:spLocks noGrp="1"/>
          </p:cNvSpPr>
          <p:nvPr>
            <p:ph idx="1"/>
          </p:nvPr>
        </p:nvSpPr>
        <p:spPr>
          <a:xfrm>
            <a:off x="2612308" y="4924878"/>
            <a:ext cx="4681383" cy="1213638"/>
          </a:xfrm>
        </p:spPr>
        <p:txBody>
          <a:bodyPr/>
          <a:lstStyle/>
          <a:p>
            <a:pPr marL="0" indent="0" algn="ctr">
              <a:buNone/>
            </a:pPr>
            <a:r>
              <a:rPr lang="fr-FR" dirty="0" smtClean="0"/>
              <a:t>Capitalisation de la Recherche :</a:t>
            </a:r>
          </a:p>
          <a:p>
            <a:pPr lvl="1"/>
            <a:r>
              <a:rPr lang="fr-FR" sz="1400" dirty="0" smtClean="0"/>
              <a:t>Impact des technologies sur l’apprentissage</a:t>
            </a:r>
          </a:p>
          <a:p>
            <a:pPr lvl="1"/>
            <a:r>
              <a:rPr lang="fr-FR" sz="1400" dirty="0" smtClean="0"/>
              <a:t>Règles d’exploitation performante des technologies</a:t>
            </a:r>
          </a:p>
          <a:p>
            <a:pPr lvl="1"/>
            <a:r>
              <a:rPr lang="fr-FR" sz="1400" dirty="0" smtClean="0"/>
              <a:t>Théories d’apprentissage</a:t>
            </a:r>
          </a:p>
        </p:txBody>
      </p:sp>
      <p:cxnSp>
        <p:nvCxnSpPr>
          <p:cNvPr id="17" name="Connecteur droit avec flèche 16"/>
          <p:cNvCxnSpPr/>
          <p:nvPr/>
        </p:nvCxnSpPr>
        <p:spPr>
          <a:xfrm>
            <a:off x="2470355" y="2920180"/>
            <a:ext cx="963562" cy="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18" name="Connecteur droit avec flèche 17"/>
          <p:cNvCxnSpPr/>
          <p:nvPr/>
        </p:nvCxnSpPr>
        <p:spPr>
          <a:xfrm>
            <a:off x="2470355" y="3293807"/>
            <a:ext cx="963562" cy="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19" name="Connecteur droit avec flèche 18"/>
          <p:cNvCxnSpPr/>
          <p:nvPr/>
        </p:nvCxnSpPr>
        <p:spPr>
          <a:xfrm>
            <a:off x="2470355" y="3667429"/>
            <a:ext cx="963562" cy="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20" name="Espace réservé du contenu 2"/>
          <p:cNvSpPr txBox="1">
            <a:spLocks/>
          </p:cNvSpPr>
          <p:nvPr/>
        </p:nvSpPr>
        <p:spPr>
          <a:xfrm>
            <a:off x="88490" y="2758595"/>
            <a:ext cx="2381865" cy="1213638"/>
          </a:xfrm>
          <a:prstGeom prst="rect">
            <a:avLst/>
          </a:prstGeom>
        </p:spPr>
        <p:txBody>
          <a:bodyPr vert="horz" lIns="108000" tIns="72000" rIns="72000" bIns="72000" rtlCol="0">
            <a:noAutofit/>
          </a:bodyPr>
          <a:lstStyle>
            <a:lvl1pPr marL="166189" indent="-166189" algn="l" defTabSz="914342" rtl="0" eaLnBrk="1" latinLnBrk="0" hangingPunct="1">
              <a:lnSpc>
                <a:spcPct val="90000"/>
              </a:lnSpc>
              <a:spcBef>
                <a:spcPts val="0"/>
              </a:spcBef>
              <a:spcAft>
                <a:spcPts val="600"/>
              </a:spcAft>
              <a:buClr>
                <a:schemeClr val="accent5"/>
              </a:buClr>
              <a:buFont typeface="Wingdings" pitchFamily="2" charset="2"/>
              <a:buChar char="§"/>
              <a:defRPr sz="2200" b="0" kern="1200">
                <a:solidFill>
                  <a:schemeClr val="bg2">
                    <a:lumMod val="50000"/>
                  </a:schemeClr>
                </a:solidFill>
                <a:latin typeface="+mn-lt"/>
                <a:ea typeface="+mn-ea"/>
                <a:cs typeface="+mn-cs"/>
              </a:defRPr>
            </a:lvl1pPr>
            <a:lvl2pPr marL="355600" indent="-180975" algn="l" defTabSz="914342" rtl="0" eaLnBrk="1" latinLnBrk="0" hangingPunct="1">
              <a:lnSpc>
                <a:spcPct val="90000"/>
              </a:lnSpc>
              <a:spcBef>
                <a:spcPts val="0"/>
              </a:spcBef>
              <a:spcAft>
                <a:spcPts val="600"/>
              </a:spcAft>
              <a:buClr>
                <a:schemeClr val="accent3"/>
              </a:buClr>
              <a:buFont typeface="Wingdings" pitchFamily="2" charset="2"/>
              <a:buChar char="§"/>
              <a:defRPr sz="1800" kern="1200">
                <a:solidFill>
                  <a:schemeClr val="bg2">
                    <a:lumMod val="50000"/>
                  </a:schemeClr>
                </a:solidFill>
                <a:latin typeface="+mn-lt"/>
                <a:ea typeface="+mn-ea"/>
                <a:cs typeface="+mn-cs"/>
              </a:defRPr>
            </a:lvl2pPr>
            <a:lvl3pPr marL="536575" indent="-165100" algn="l" defTabSz="914342" rtl="0" eaLnBrk="1" latinLnBrk="0" hangingPunct="1">
              <a:lnSpc>
                <a:spcPct val="90000"/>
              </a:lnSpc>
              <a:spcBef>
                <a:spcPts val="0"/>
              </a:spcBef>
              <a:spcAft>
                <a:spcPts val="600"/>
              </a:spcAft>
              <a:buClr>
                <a:schemeClr val="accent2"/>
              </a:buClr>
              <a:buFont typeface="Arial" pitchFamily="34" charset="0"/>
              <a:buChar char="•"/>
              <a:tabLst/>
              <a:defRPr sz="1600" kern="1200">
                <a:solidFill>
                  <a:schemeClr val="bg2">
                    <a:lumMod val="50000"/>
                  </a:schemeClr>
                </a:solidFill>
                <a:latin typeface="+mn-lt"/>
                <a:ea typeface="+mn-ea"/>
                <a:cs typeface="+mn-cs"/>
              </a:defRPr>
            </a:lvl3pPr>
            <a:lvl4pPr marL="711200" indent="-165100" algn="l" defTabSz="914342" rtl="0" eaLnBrk="1" latinLnBrk="0" hangingPunct="1">
              <a:lnSpc>
                <a:spcPct val="90000"/>
              </a:lnSpc>
              <a:spcBef>
                <a:spcPts val="0"/>
              </a:spcBef>
              <a:spcAft>
                <a:spcPts val="600"/>
              </a:spcAft>
              <a:buClr>
                <a:schemeClr val="bg2"/>
              </a:buClr>
              <a:buFont typeface="Arial" pitchFamily="34" charset="0"/>
              <a:buChar char="–"/>
              <a:tabLst/>
              <a:defRPr sz="1400" kern="1200">
                <a:solidFill>
                  <a:schemeClr val="bg2">
                    <a:lumMod val="50000"/>
                  </a:schemeClr>
                </a:solidFill>
                <a:latin typeface="+mn-lt"/>
                <a:ea typeface="+mn-ea"/>
                <a:cs typeface="+mn-cs"/>
              </a:defRPr>
            </a:lvl4pPr>
            <a:lvl5pPr marL="1609624" indent="-193663" algn="l" defTabSz="914342" rtl="0" eaLnBrk="1" latinLnBrk="0" hangingPunct="1">
              <a:spcBef>
                <a:spcPts val="0"/>
              </a:spcBef>
              <a:buClr>
                <a:srgbClr val="B1B1B1"/>
              </a:buClr>
              <a:buFont typeface="Arial" pitchFamily="34" charset="0"/>
              <a:buChar char="–"/>
              <a:defRPr sz="1700" kern="1200">
                <a:solidFill>
                  <a:srgbClr val="494949"/>
                </a:solidFill>
                <a:latin typeface="+mn-lt"/>
                <a:ea typeface="+mn-ea"/>
                <a:cs typeface="+mn-cs"/>
              </a:defRPr>
            </a:lvl5pPr>
            <a:lvl6pPr marL="2514441"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2"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3"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4"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Wingdings" pitchFamily="2" charset="2"/>
              <a:buNone/>
            </a:pPr>
            <a:r>
              <a:rPr lang="fr-FR" sz="1400" dirty="0" smtClean="0"/>
              <a:t>Problématiques métier</a:t>
            </a:r>
            <a:br>
              <a:rPr lang="fr-FR" sz="1400" dirty="0" smtClean="0"/>
            </a:br>
            <a:r>
              <a:rPr lang="fr-FR" sz="700" dirty="0" smtClean="0"/>
              <a:t>(Distance, disponibilité matérielle, objectif d’attractivité)</a:t>
            </a:r>
          </a:p>
          <a:p>
            <a:pPr marL="0" indent="0" algn="r">
              <a:buFont typeface="Wingdings" pitchFamily="2" charset="2"/>
              <a:buNone/>
            </a:pPr>
            <a:r>
              <a:rPr lang="fr-FR" sz="1400" dirty="0" smtClean="0"/>
              <a:t>Situation d’apprentissage </a:t>
            </a:r>
            <a:r>
              <a:rPr lang="fr-FR" sz="700" dirty="0" smtClean="0"/>
              <a:t>(Compétence / Connaissance ; Learning / Training )</a:t>
            </a:r>
          </a:p>
          <a:p>
            <a:pPr marL="0" indent="0" algn="r">
              <a:buFont typeface="Wingdings" pitchFamily="2" charset="2"/>
              <a:buNone/>
            </a:pPr>
            <a:r>
              <a:rPr lang="fr-FR" sz="1400" dirty="0" smtClean="0"/>
              <a:t>Démarche pédagogique </a:t>
            </a:r>
            <a:r>
              <a:rPr lang="fr-FR" sz="700" dirty="0" smtClean="0"/>
              <a:t>(Théories d’apprentissage, rôle du formateur…)</a:t>
            </a:r>
          </a:p>
          <a:p>
            <a:pPr marL="0" indent="0" algn="r">
              <a:buFont typeface="Wingdings" pitchFamily="2" charset="2"/>
              <a:buNone/>
            </a:pPr>
            <a:endParaRPr lang="fr-FR" sz="1200" dirty="0" smtClean="0"/>
          </a:p>
        </p:txBody>
      </p:sp>
      <p:sp>
        <p:nvSpPr>
          <p:cNvPr id="21" name="Flèche droite 20"/>
          <p:cNvSpPr/>
          <p:nvPr/>
        </p:nvSpPr>
        <p:spPr>
          <a:xfrm>
            <a:off x="6472083" y="2954595"/>
            <a:ext cx="796413" cy="678423"/>
          </a:xfrm>
          <a:prstGeom prst="rightArrow">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sz="2400" dirty="0" err="1" smtClean="0">
              <a:solidFill>
                <a:schemeClr val="tx2">
                  <a:lumMod val="50000"/>
                </a:schemeClr>
              </a:solidFill>
            </a:endParaRPr>
          </a:p>
        </p:txBody>
      </p:sp>
      <p:sp>
        <p:nvSpPr>
          <p:cNvPr id="22" name="Espace réservé du contenu 2"/>
          <p:cNvSpPr txBox="1">
            <a:spLocks/>
          </p:cNvSpPr>
          <p:nvPr/>
        </p:nvSpPr>
        <p:spPr>
          <a:xfrm>
            <a:off x="7075691" y="2443960"/>
            <a:ext cx="3031870" cy="1213638"/>
          </a:xfrm>
          <a:prstGeom prst="rect">
            <a:avLst/>
          </a:prstGeom>
        </p:spPr>
        <p:txBody>
          <a:bodyPr vert="horz" lIns="108000" tIns="72000" rIns="72000" bIns="72000" rtlCol="0">
            <a:noAutofit/>
          </a:bodyPr>
          <a:lstStyle>
            <a:lvl1pPr marL="166189" indent="-166189" algn="l" defTabSz="914342" rtl="0" eaLnBrk="1" latinLnBrk="0" hangingPunct="1">
              <a:lnSpc>
                <a:spcPct val="90000"/>
              </a:lnSpc>
              <a:spcBef>
                <a:spcPts val="0"/>
              </a:spcBef>
              <a:spcAft>
                <a:spcPts val="600"/>
              </a:spcAft>
              <a:buClr>
                <a:schemeClr val="accent5"/>
              </a:buClr>
              <a:buFont typeface="Wingdings" pitchFamily="2" charset="2"/>
              <a:buChar char="§"/>
              <a:defRPr sz="2200" b="0" kern="1200">
                <a:solidFill>
                  <a:schemeClr val="bg2">
                    <a:lumMod val="50000"/>
                  </a:schemeClr>
                </a:solidFill>
                <a:latin typeface="+mn-lt"/>
                <a:ea typeface="+mn-ea"/>
                <a:cs typeface="+mn-cs"/>
              </a:defRPr>
            </a:lvl1pPr>
            <a:lvl2pPr marL="355600" indent="-180975" algn="l" defTabSz="914342" rtl="0" eaLnBrk="1" latinLnBrk="0" hangingPunct="1">
              <a:lnSpc>
                <a:spcPct val="90000"/>
              </a:lnSpc>
              <a:spcBef>
                <a:spcPts val="0"/>
              </a:spcBef>
              <a:spcAft>
                <a:spcPts val="600"/>
              </a:spcAft>
              <a:buClr>
                <a:schemeClr val="accent3"/>
              </a:buClr>
              <a:buFont typeface="Wingdings" pitchFamily="2" charset="2"/>
              <a:buChar char="§"/>
              <a:defRPr sz="1800" kern="1200">
                <a:solidFill>
                  <a:schemeClr val="bg2">
                    <a:lumMod val="50000"/>
                  </a:schemeClr>
                </a:solidFill>
                <a:latin typeface="+mn-lt"/>
                <a:ea typeface="+mn-ea"/>
                <a:cs typeface="+mn-cs"/>
              </a:defRPr>
            </a:lvl2pPr>
            <a:lvl3pPr marL="536575" indent="-165100" algn="l" defTabSz="914342" rtl="0" eaLnBrk="1" latinLnBrk="0" hangingPunct="1">
              <a:lnSpc>
                <a:spcPct val="90000"/>
              </a:lnSpc>
              <a:spcBef>
                <a:spcPts val="0"/>
              </a:spcBef>
              <a:spcAft>
                <a:spcPts val="600"/>
              </a:spcAft>
              <a:buClr>
                <a:schemeClr val="accent2"/>
              </a:buClr>
              <a:buFont typeface="Arial" pitchFamily="34" charset="0"/>
              <a:buChar char="•"/>
              <a:tabLst/>
              <a:defRPr sz="1600" kern="1200">
                <a:solidFill>
                  <a:schemeClr val="bg2">
                    <a:lumMod val="50000"/>
                  </a:schemeClr>
                </a:solidFill>
                <a:latin typeface="+mn-lt"/>
                <a:ea typeface="+mn-ea"/>
                <a:cs typeface="+mn-cs"/>
              </a:defRPr>
            </a:lvl3pPr>
            <a:lvl4pPr marL="711200" indent="-165100" algn="l" defTabSz="914342" rtl="0" eaLnBrk="1" latinLnBrk="0" hangingPunct="1">
              <a:lnSpc>
                <a:spcPct val="90000"/>
              </a:lnSpc>
              <a:spcBef>
                <a:spcPts val="0"/>
              </a:spcBef>
              <a:spcAft>
                <a:spcPts val="600"/>
              </a:spcAft>
              <a:buClr>
                <a:schemeClr val="bg2"/>
              </a:buClr>
              <a:buFont typeface="Arial" pitchFamily="34" charset="0"/>
              <a:buChar char="–"/>
              <a:tabLst/>
              <a:defRPr sz="1400" kern="1200">
                <a:solidFill>
                  <a:schemeClr val="bg2">
                    <a:lumMod val="50000"/>
                  </a:schemeClr>
                </a:solidFill>
                <a:latin typeface="+mn-lt"/>
                <a:ea typeface="+mn-ea"/>
                <a:cs typeface="+mn-cs"/>
              </a:defRPr>
            </a:lvl4pPr>
            <a:lvl5pPr marL="1609624" indent="-193663" algn="l" defTabSz="914342" rtl="0" eaLnBrk="1" latinLnBrk="0" hangingPunct="1">
              <a:spcBef>
                <a:spcPts val="0"/>
              </a:spcBef>
              <a:buClr>
                <a:srgbClr val="B1B1B1"/>
              </a:buClr>
              <a:buFont typeface="Arial" pitchFamily="34" charset="0"/>
              <a:buChar char="–"/>
              <a:defRPr sz="1700" kern="1200">
                <a:solidFill>
                  <a:srgbClr val="494949"/>
                </a:solidFill>
                <a:latin typeface="+mn-lt"/>
                <a:ea typeface="+mn-ea"/>
                <a:cs typeface="+mn-cs"/>
              </a:defRPr>
            </a:lvl5pPr>
            <a:lvl6pPr marL="2514441"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2"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3"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4"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fr-FR" dirty="0" smtClean="0"/>
              <a:t>Guidelines : </a:t>
            </a:r>
          </a:p>
          <a:p>
            <a:pPr lvl="1"/>
            <a:r>
              <a:rPr lang="fr-FR" sz="1400" dirty="0" smtClean="0"/>
              <a:t>Technologie </a:t>
            </a:r>
            <a:br>
              <a:rPr lang="fr-FR" sz="1400" dirty="0" smtClean="0"/>
            </a:br>
            <a:r>
              <a:rPr lang="fr-FR" sz="700" dirty="0" smtClean="0"/>
              <a:t>(Réalité Virtuelle, Mixte, Augmentée)</a:t>
            </a:r>
          </a:p>
          <a:p>
            <a:pPr lvl="1"/>
            <a:r>
              <a:rPr lang="fr-FR" sz="1400" dirty="0" err="1" smtClean="0"/>
              <a:t>Devices</a:t>
            </a:r>
            <a:endParaRPr lang="fr-FR" sz="1400" dirty="0" smtClean="0"/>
          </a:p>
          <a:p>
            <a:pPr lvl="1"/>
            <a:r>
              <a:rPr lang="fr-FR" sz="1400" dirty="0" smtClean="0"/>
              <a:t>Méthodes d’apprentissage </a:t>
            </a:r>
            <a:r>
              <a:rPr lang="fr-FR" sz="700" dirty="0" smtClean="0"/>
              <a:t>(</a:t>
            </a:r>
            <a:r>
              <a:rPr lang="fr-FR" sz="700" dirty="0" err="1" smtClean="0"/>
              <a:t>Ludification</a:t>
            </a:r>
            <a:r>
              <a:rPr lang="fr-FR" sz="700" dirty="0" smtClean="0"/>
              <a:t>, apprentissage procédural, </a:t>
            </a:r>
            <a:r>
              <a:rPr lang="fr-FR" sz="700" dirty="0" err="1" smtClean="0"/>
              <a:t>télé-apprentissage</a:t>
            </a:r>
            <a:r>
              <a:rPr lang="fr-FR" sz="700" dirty="0" smtClean="0"/>
              <a:t>)</a:t>
            </a:r>
          </a:p>
          <a:p>
            <a:pPr lvl="1"/>
            <a:r>
              <a:rPr lang="fr-FR" sz="1400" dirty="0" smtClean="0"/>
              <a:t>Méthodes de conception </a:t>
            </a:r>
            <a:br>
              <a:rPr lang="fr-FR" sz="1400" dirty="0" smtClean="0"/>
            </a:br>
            <a:r>
              <a:rPr lang="fr-FR" sz="700" dirty="0" smtClean="0"/>
              <a:t>(Degré de réalisme, type d’interactions)</a:t>
            </a:r>
          </a:p>
          <a:p>
            <a:pPr lvl="1"/>
            <a:endParaRPr lang="fr-FR" dirty="0" smtClean="0"/>
          </a:p>
          <a:p>
            <a:pPr lvl="1"/>
            <a:endParaRPr lang="fr-FR" dirty="0" smtClean="0"/>
          </a:p>
        </p:txBody>
      </p:sp>
      <p:sp>
        <p:nvSpPr>
          <p:cNvPr id="23" name="Explosion 2 22"/>
          <p:cNvSpPr/>
          <p:nvPr/>
        </p:nvSpPr>
        <p:spPr>
          <a:xfrm>
            <a:off x="5753227" y="459016"/>
            <a:ext cx="4031226" cy="1799847"/>
          </a:xfrm>
          <a:prstGeom prst="irregularSeal2">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914342">
              <a:lnSpc>
                <a:spcPct val="90000"/>
              </a:lnSpc>
              <a:spcAft>
                <a:spcPts val="600"/>
              </a:spcAft>
              <a:buClr>
                <a:schemeClr val="accent5"/>
              </a:buClr>
            </a:pPr>
            <a:r>
              <a:rPr lang="fr-FR" sz="1400" dirty="0">
                <a:solidFill>
                  <a:schemeClr val="accent2"/>
                </a:solidFill>
              </a:rPr>
              <a:t>Environnement d’apprentissage pertinent et efficient </a:t>
            </a:r>
          </a:p>
        </p:txBody>
      </p:sp>
    </p:spTree>
    <p:extLst>
      <p:ext uri="{BB962C8B-B14F-4D97-AF65-F5344CB8AC3E}">
        <p14:creationId xmlns:p14="http://schemas.microsoft.com/office/powerpoint/2010/main" val="103650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500"/>
                                        <p:tgtEl>
                                          <p:spTgt spid="11">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fade">
                                      <p:cBhvr>
                                        <p:cTn id="18" dur="500"/>
                                        <p:tgtEl>
                                          <p:spTgt spid="11">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500"/>
                                        <p:tgtEl>
                                          <p:spTgt spid="11">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animEffect transition="in" filter="fade">
                                      <p:cBhvr>
                                        <p:cTn id="24" dur="500"/>
                                        <p:tgtEl>
                                          <p:spTgt spid="11">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nodeType="withEffect">
                                  <p:stCondLst>
                                    <p:cond delay="0"/>
                                  </p:stCondLst>
                                  <p:childTnLst>
                                    <p:set>
                                      <p:cBhvr>
                                        <p:cTn id="31" dur="1" fill="hold">
                                          <p:stCondLst>
                                            <p:cond delay="0"/>
                                          </p:stCondLst>
                                        </p:cTn>
                                        <p:tgtEl>
                                          <p:spTgt spid="20">
                                            <p:txEl>
                                              <p:pRg st="0" end="0"/>
                                            </p:txEl>
                                          </p:spTgt>
                                        </p:tgtEl>
                                        <p:attrNameLst>
                                          <p:attrName>style.visibility</p:attrName>
                                        </p:attrNameLst>
                                      </p:cBhvr>
                                      <p:to>
                                        <p:strVal val="visible"/>
                                      </p:to>
                                    </p:set>
                                    <p:animEffect transition="in" filter="fade">
                                      <p:cBhvr>
                                        <p:cTn id="32" dur="500"/>
                                        <p:tgtEl>
                                          <p:spTgt spid="2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xEl>
                                              <p:pRg st="1" end="1"/>
                                            </p:txEl>
                                          </p:spTgt>
                                        </p:tgtEl>
                                        <p:attrNameLst>
                                          <p:attrName>style.visibility</p:attrName>
                                        </p:attrNameLst>
                                      </p:cBhvr>
                                      <p:to>
                                        <p:strVal val="visible"/>
                                      </p:to>
                                    </p:set>
                                    <p:animEffect transition="in" filter="fade">
                                      <p:cBhvr>
                                        <p:cTn id="37" dur="500"/>
                                        <p:tgtEl>
                                          <p:spTgt spid="20">
                                            <p:txEl>
                                              <p:pRg st="1" end="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0">
                                            <p:txEl>
                                              <p:pRg st="2" end="2"/>
                                            </p:txEl>
                                          </p:spTgt>
                                        </p:tgtEl>
                                        <p:attrNameLst>
                                          <p:attrName>style.visibility</p:attrName>
                                        </p:attrNameLst>
                                      </p:cBhvr>
                                      <p:to>
                                        <p:strVal val="visible"/>
                                      </p:to>
                                    </p:set>
                                    <p:animEffect transition="in" filter="fade">
                                      <p:cBhvr>
                                        <p:cTn id="45" dur="500"/>
                                        <p:tgtEl>
                                          <p:spTgt spid="20">
                                            <p:txEl>
                                              <p:pRg st="2" end="2"/>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2">
                                            <p:txEl>
                                              <p:pRg st="0" end="0"/>
                                            </p:txEl>
                                          </p:spTgt>
                                        </p:tgtEl>
                                        <p:attrNameLst>
                                          <p:attrName>style.visibility</p:attrName>
                                        </p:attrNameLst>
                                      </p:cBhvr>
                                      <p:to>
                                        <p:strVal val="visible"/>
                                      </p:to>
                                    </p:set>
                                    <p:animEffect transition="in" filter="fade">
                                      <p:cBhvr>
                                        <p:cTn id="58" dur="500"/>
                                        <p:tgtEl>
                                          <p:spTgt spid="22">
                                            <p:txEl>
                                              <p:pRg st="0" end="0"/>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22">
                                            <p:txEl>
                                              <p:pRg st="1" end="1"/>
                                            </p:txEl>
                                          </p:spTgt>
                                        </p:tgtEl>
                                        <p:attrNameLst>
                                          <p:attrName>style.visibility</p:attrName>
                                        </p:attrNameLst>
                                      </p:cBhvr>
                                      <p:to>
                                        <p:strVal val="visible"/>
                                      </p:to>
                                    </p:set>
                                    <p:animEffect transition="in" filter="fade">
                                      <p:cBhvr>
                                        <p:cTn id="61" dur="500"/>
                                        <p:tgtEl>
                                          <p:spTgt spid="22">
                                            <p:txEl>
                                              <p:pRg st="1" end="1"/>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22">
                                            <p:txEl>
                                              <p:pRg st="2" end="2"/>
                                            </p:txEl>
                                          </p:spTgt>
                                        </p:tgtEl>
                                        <p:attrNameLst>
                                          <p:attrName>style.visibility</p:attrName>
                                        </p:attrNameLst>
                                      </p:cBhvr>
                                      <p:to>
                                        <p:strVal val="visible"/>
                                      </p:to>
                                    </p:set>
                                    <p:animEffect transition="in" filter="fade">
                                      <p:cBhvr>
                                        <p:cTn id="64" dur="500"/>
                                        <p:tgtEl>
                                          <p:spTgt spid="22">
                                            <p:txEl>
                                              <p:pRg st="2" end="2"/>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22">
                                            <p:txEl>
                                              <p:pRg st="3" end="3"/>
                                            </p:txEl>
                                          </p:spTgt>
                                        </p:tgtEl>
                                        <p:attrNameLst>
                                          <p:attrName>style.visibility</p:attrName>
                                        </p:attrNameLst>
                                      </p:cBhvr>
                                      <p:to>
                                        <p:strVal val="visible"/>
                                      </p:to>
                                    </p:set>
                                    <p:animEffect transition="in" filter="fade">
                                      <p:cBhvr>
                                        <p:cTn id="67" dur="500"/>
                                        <p:tgtEl>
                                          <p:spTgt spid="22">
                                            <p:txEl>
                                              <p:pRg st="3" end="3"/>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22">
                                            <p:txEl>
                                              <p:pRg st="4" end="4"/>
                                            </p:txEl>
                                          </p:spTgt>
                                        </p:tgtEl>
                                        <p:attrNameLst>
                                          <p:attrName>style.visibility</p:attrName>
                                        </p:attrNameLst>
                                      </p:cBhvr>
                                      <p:to>
                                        <p:strVal val="visible"/>
                                      </p:to>
                                    </p:set>
                                    <p:animEffect transition="in" filter="fade">
                                      <p:cBhvr>
                                        <p:cTn id="70" dur="500"/>
                                        <p:tgtEl>
                                          <p:spTgt spid="22">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uiExpand="1" build="p"/>
      <p:bldP spid="21"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Application </a:t>
            </a:r>
            <a:r>
              <a:rPr lang="fr-FR" dirty="0" err="1" smtClean="0"/>
              <a:t>Immercity</a:t>
            </a:r>
            <a:endParaRPr lang="fr-FR" dirty="0"/>
          </a:p>
        </p:txBody>
      </p:sp>
    </p:spTree>
    <p:extLst>
      <p:ext uri="{BB962C8B-B14F-4D97-AF65-F5344CB8AC3E}">
        <p14:creationId xmlns:p14="http://schemas.microsoft.com/office/powerpoint/2010/main" val="1707609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Application </a:t>
            </a:r>
            <a:r>
              <a:rPr lang="fr-FR" dirty="0" err="1" smtClean="0"/>
              <a:t>Immercity</a:t>
            </a:r>
            <a:endParaRPr lang="fr-FR" dirty="0"/>
          </a:p>
        </p:txBody>
      </p:sp>
      <p:sp>
        <p:nvSpPr>
          <p:cNvPr id="3" name="Espace réservé du contenu 2"/>
          <p:cNvSpPr>
            <a:spLocks noGrp="1"/>
          </p:cNvSpPr>
          <p:nvPr>
            <p:ph idx="1"/>
          </p:nvPr>
        </p:nvSpPr>
        <p:spPr/>
        <p:txBody>
          <a:bodyPr/>
          <a:lstStyle/>
          <a:p>
            <a:r>
              <a:rPr lang="fr-FR" dirty="0" smtClean="0"/>
              <a:t>Plateforme d’expérimentation</a:t>
            </a:r>
          </a:p>
          <a:p>
            <a:endParaRPr lang="fr-FR" dirty="0" smtClean="0"/>
          </a:p>
          <a:p>
            <a:r>
              <a:rPr lang="fr-FR" dirty="0" smtClean="0"/>
              <a:t>Diffusion de la veille </a:t>
            </a:r>
          </a:p>
          <a:p>
            <a:endParaRPr lang="fr-FR" dirty="0" smtClean="0"/>
          </a:p>
          <a:p>
            <a:r>
              <a:rPr lang="fr-FR" dirty="0" smtClean="0"/>
              <a:t>Problématique : </a:t>
            </a:r>
            <a:endParaRPr lang="fr-FR" dirty="0"/>
          </a:p>
        </p:txBody>
      </p:sp>
      <p:sp>
        <p:nvSpPr>
          <p:cNvPr id="4" name="Espace réservé du texte 3"/>
          <p:cNvSpPr>
            <a:spLocks noGrp="1"/>
          </p:cNvSpPr>
          <p:nvPr>
            <p:ph type="body" sz="quarter" idx="11"/>
          </p:nvPr>
        </p:nvSpPr>
        <p:spPr/>
        <p:txBody>
          <a:bodyPr/>
          <a:lstStyle/>
          <a:p>
            <a:r>
              <a:rPr lang="fr-FR" dirty="0" smtClean="0"/>
              <a:t>Contexte</a:t>
            </a:r>
            <a:endParaRPr lang="fr-FR" dirty="0"/>
          </a:p>
        </p:txBody>
      </p:sp>
      <p:sp>
        <p:nvSpPr>
          <p:cNvPr id="5" name="Pensées 4"/>
          <p:cNvSpPr/>
          <p:nvPr/>
        </p:nvSpPr>
        <p:spPr>
          <a:xfrm>
            <a:off x="3847519" y="3599853"/>
            <a:ext cx="4740442" cy="2538663"/>
          </a:xfrm>
          <a:prstGeom prst="cloudCallout">
            <a:avLst>
              <a:gd name="adj1" fmla="val -64389"/>
              <a:gd name="adj2" fmla="val -35487"/>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fr-FR" sz="2400" dirty="0" err="1" smtClean="0">
              <a:solidFill>
                <a:schemeClr val="tx2">
                  <a:lumMod val="50000"/>
                </a:schemeClr>
              </a:solidFill>
            </a:endParaRPr>
          </a:p>
        </p:txBody>
      </p:sp>
      <p:sp>
        <p:nvSpPr>
          <p:cNvPr id="6" name="Espace réservé du contenu 2"/>
          <p:cNvSpPr txBox="1">
            <a:spLocks/>
          </p:cNvSpPr>
          <p:nvPr/>
        </p:nvSpPr>
        <p:spPr>
          <a:xfrm>
            <a:off x="4657645" y="4161449"/>
            <a:ext cx="2410326" cy="436790"/>
          </a:xfrm>
          <a:prstGeom prst="rect">
            <a:avLst/>
          </a:prstGeom>
        </p:spPr>
        <p:txBody>
          <a:bodyPr vert="horz" lIns="108000" tIns="72000" rIns="72000" bIns="72000" rtlCol="0">
            <a:noAutofit/>
          </a:bodyPr>
          <a:lstStyle>
            <a:lvl1pPr marL="166189" indent="-166189" algn="l" defTabSz="914342" rtl="0" eaLnBrk="1" latinLnBrk="0" hangingPunct="1">
              <a:lnSpc>
                <a:spcPct val="90000"/>
              </a:lnSpc>
              <a:spcBef>
                <a:spcPts val="0"/>
              </a:spcBef>
              <a:spcAft>
                <a:spcPts val="600"/>
              </a:spcAft>
              <a:buClr>
                <a:schemeClr val="accent5"/>
              </a:buClr>
              <a:buFont typeface="Wingdings" pitchFamily="2" charset="2"/>
              <a:buChar char="§"/>
              <a:defRPr sz="2200" b="0" kern="1200">
                <a:solidFill>
                  <a:schemeClr val="bg2">
                    <a:lumMod val="50000"/>
                  </a:schemeClr>
                </a:solidFill>
                <a:latin typeface="+mn-lt"/>
                <a:ea typeface="+mn-ea"/>
                <a:cs typeface="+mn-cs"/>
              </a:defRPr>
            </a:lvl1pPr>
            <a:lvl2pPr marL="355600" indent="-180975" algn="l" defTabSz="914342" rtl="0" eaLnBrk="1" latinLnBrk="0" hangingPunct="1">
              <a:lnSpc>
                <a:spcPct val="90000"/>
              </a:lnSpc>
              <a:spcBef>
                <a:spcPts val="0"/>
              </a:spcBef>
              <a:spcAft>
                <a:spcPts val="600"/>
              </a:spcAft>
              <a:buClr>
                <a:schemeClr val="accent3"/>
              </a:buClr>
              <a:buFont typeface="Wingdings" pitchFamily="2" charset="2"/>
              <a:buChar char="§"/>
              <a:defRPr sz="1800" kern="1200">
                <a:solidFill>
                  <a:schemeClr val="bg2">
                    <a:lumMod val="50000"/>
                  </a:schemeClr>
                </a:solidFill>
                <a:latin typeface="+mn-lt"/>
                <a:ea typeface="+mn-ea"/>
                <a:cs typeface="+mn-cs"/>
              </a:defRPr>
            </a:lvl2pPr>
            <a:lvl3pPr marL="536575" indent="-165100" algn="l" defTabSz="914342" rtl="0" eaLnBrk="1" latinLnBrk="0" hangingPunct="1">
              <a:lnSpc>
                <a:spcPct val="90000"/>
              </a:lnSpc>
              <a:spcBef>
                <a:spcPts val="0"/>
              </a:spcBef>
              <a:spcAft>
                <a:spcPts val="600"/>
              </a:spcAft>
              <a:buClr>
                <a:schemeClr val="accent2"/>
              </a:buClr>
              <a:buFont typeface="Arial" pitchFamily="34" charset="0"/>
              <a:buChar char="•"/>
              <a:tabLst/>
              <a:defRPr sz="1600" kern="1200">
                <a:solidFill>
                  <a:schemeClr val="bg2">
                    <a:lumMod val="50000"/>
                  </a:schemeClr>
                </a:solidFill>
                <a:latin typeface="+mn-lt"/>
                <a:ea typeface="+mn-ea"/>
                <a:cs typeface="+mn-cs"/>
              </a:defRPr>
            </a:lvl3pPr>
            <a:lvl4pPr marL="711200" indent="-165100" algn="l" defTabSz="914342" rtl="0" eaLnBrk="1" latinLnBrk="0" hangingPunct="1">
              <a:lnSpc>
                <a:spcPct val="90000"/>
              </a:lnSpc>
              <a:spcBef>
                <a:spcPts val="0"/>
              </a:spcBef>
              <a:spcAft>
                <a:spcPts val="600"/>
              </a:spcAft>
              <a:buClr>
                <a:schemeClr val="bg2"/>
              </a:buClr>
              <a:buFont typeface="Arial" pitchFamily="34" charset="0"/>
              <a:buChar char="–"/>
              <a:tabLst/>
              <a:defRPr sz="1400" kern="1200">
                <a:solidFill>
                  <a:schemeClr val="bg2">
                    <a:lumMod val="50000"/>
                  </a:schemeClr>
                </a:solidFill>
                <a:latin typeface="+mn-lt"/>
                <a:ea typeface="+mn-ea"/>
                <a:cs typeface="+mn-cs"/>
              </a:defRPr>
            </a:lvl4pPr>
            <a:lvl5pPr marL="1609624" indent="-193663" algn="l" defTabSz="914342" rtl="0" eaLnBrk="1" latinLnBrk="0" hangingPunct="1">
              <a:spcBef>
                <a:spcPts val="0"/>
              </a:spcBef>
              <a:buClr>
                <a:srgbClr val="B1B1B1"/>
              </a:buClr>
              <a:buFont typeface="Arial" pitchFamily="34" charset="0"/>
              <a:buChar char="–"/>
              <a:defRPr sz="1700" kern="1200">
                <a:solidFill>
                  <a:srgbClr val="494949"/>
                </a:solidFill>
                <a:latin typeface="+mn-lt"/>
                <a:ea typeface="+mn-ea"/>
                <a:cs typeface="+mn-cs"/>
              </a:defRPr>
            </a:lvl5pPr>
            <a:lvl6pPr marL="2514441"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2"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3"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4"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dirty="0" smtClean="0"/>
              <a:t>Virtuelle ? </a:t>
            </a:r>
            <a:br>
              <a:rPr lang="fr-FR" dirty="0" smtClean="0"/>
            </a:br>
            <a:endParaRPr lang="fr-FR" dirty="0"/>
          </a:p>
        </p:txBody>
      </p:sp>
      <p:sp>
        <p:nvSpPr>
          <p:cNvPr id="7" name="Espace réservé du contenu 2"/>
          <p:cNvSpPr txBox="1">
            <a:spLocks/>
          </p:cNvSpPr>
          <p:nvPr/>
        </p:nvSpPr>
        <p:spPr>
          <a:xfrm>
            <a:off x="6545600" y="4432394"/>
            <a:ext cx="1213185" cy="436790"/>
          </a:xfrm>
          <a:prstGeom prst="rect">
            <a:avLst/>
          </a:prstGeom>
        </p:spPr>
        <p:txBody>
          <a:bodyPr vert="horz" lIns="108000" tIns="72000" rIns="72000" bIns="72000" rtlCol="0">
            <a:noAutofit/>
          </a:bodyPr>
          <a:lstStyle>
            <a:lvl1pPr marL="166189" indent="-166189" algn="l" defTabSz="914342" rtl="0" eaLnBrk="1" latinLnBrk="0" hangingPunct="1">
              <a:lnSpc>
                <a:spcPct val="90000"/>
              </a:lnSpc>
              <a:spcBef>
                <a:spcPts val="0"/>
              </a:spcBef>
              <a:spcAft>
                <a:spcPts val="600"/>
              </a:spcAft>
              <a:buClr>
                <a:schemeClr val="accent5"/>
              </a:buClr>
              <a:buFont typeface="Wingdings" pitchFamily="2" charset="2"/>
              <a:buChar char="§"/>
              <a:defRPr sz="2200" b="0" kern="1200">
                <a:solidFill>
                  <a:schemeClr val="bg2">
                    <a:lumMod val="50000"/>
                  </a:schemeClr>
                </a:solidFill>
                <a:latin typeface="+mn-lt"/>
                <a:ea typeface="+mn-ea"/>
                <a:cs typeface="+mn-cs"/>
              </a:defRPr>
            </a:lvl1pPr>
            <a:lvl2pPr marL="355600" indent="-180975" algn="l" defTabSz="914342" rtl="0" eaLnBrk="1" latinLnBrk="0" hangingPunct="1">
              <a:lnSpc>
                <a:spcPct val="90000"/>
              </a:lnSpc>
              <a:spcBef>
                <a:spcPts val="0"/>
              </a:spcBef>
              <a:spcAft>
                <a:spcPts val="600"/>
              </a:spcAft>
              <a:buClr>
                <a:schemeClr val="accent3"/>
              </a:buClr>
              <a:buFont typeface="Wingdings" pitchFamily="2" charset="2"/>
              <a:buChar char="§"/>
              <a:defRPr sz="1800" kern="1200">
                <a:solidFill>
                  <a:schemeClr val="bg2">
                    <a:lumMod val="50000"/>
                  </a:schemeClr>
                </a:solidFill>
                <a:latin typeface="+mn-lt"/>
                <a:ea typeface="+mn-ea"/>
                <a:cs typeface="+mn-cs"/>
              </a:defRPr>
            </a:lvl2pPr>
            <a:lvl3pPr marL="536575" indent="-165100" algn="l" defTabSz="914342" rtl="0" eaLnBrk="1" latinLnBrk="0" hangingPunct="1">
              <a:lnSpc>
                <a:spcPct val="90000"/>
              </a:lnSpc>
              <a:spcBef>
                <a:spcPts val="0"/>
              </a:spcBef>
              <a:spcAft>
                <a:spcPts val="600"/>
              </a:spcAft>
              <a:buClr>
                <a:schemeClr val="accent2"/>
              </a:buClr>
              <a:buFont typeface="Arial" pitchFamily="34" charset="0"/>
              <a:buChar char="•"/>
              <a:tabLst/>
              <a:defRPr sz="1600" kern="1200">
                <a:solidFill>
                  <a:schemeClr val="bg2">
                    <a:lumMod val="50000"/>
                  </a:schemeClr>
                </a:solidFill>
                <a:latin typeface="+mn-lt"/>
                <a:ea typeface="+mn-ea"/>
                <a:cs typeface="+mn-cs"/>
              </a:defRPr>
            </a:lvl3pPr>
            <a:lvl4pPr marL="711200" indent="-165100" algn="l" defTabSz="914342" rtl="0" eaLnBrk="1" latinLnBrk="0" hangingPunct="1">
              <a:lnSpc>
                <a:spcPct val="90000"/>
              </a:lnSpc>
              <a:spcBef>
                <a:spcPts val="0"/>
              </a:spcBef>
              <a:spcAft>
                <a:spcPts val="600"/>
              </a:spcAft>
              <a:buClr>
                <a:schemeClr val="bg2"/>
              </a:buClr>
              <a:buFont typeface="Arial" pitchFamily="34" charset="0"/>
              <a:buChar char="–"/>
              <a:tabLst/>
              <a:defRPr sz="1400" kern="1200">
                <a:solidFill>
                  <a:schemeClr val="bg2">
                    <a:lumMod val="50000"/>
                  </a:schemeClr>
                </a:solidFill>
                <a:latin typeface="+mn-lt"/>
                <a:ea typeface="+mn-ea"/>
                <a:cs typeface="+mn-cs"/>
              </a:defRPr>
            </a:lvl4pPr>
            <a:lvl5pPr marL="1609624" indent="-193663" algn="l" defTabSz="914342" rtl="0" eaLnBrk="1" latinLnBrk="0" hangingPunct="1">
              <a:spcBef>
                <a:spcPts val="0"/>
              </a:spcBef>
              <a:buClr>
                <a:srgbClr val="B1B1B1"/>
              </a:buClr>
              <a:buFont typeface="Arial" pitchFamily="34" charset="0"/>
              <a:buChar char="–"/>
              <a:defRPr sz="1700" kern="1200">
                <a:solidFill>
                  <a:srgbClr val="494949"/>
                </a:solidFill>
                <a:latin typeface="+mn-lt"/>
                <a:ea typeface="+mn-ea"/>
                <a:cs typeface="+mn-cs"/>
              </a:defRPr>
            </a:lvl5pPr>
            <a:lvl6pPr marL="2514441"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2"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3"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4"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dirty="0" smtClean="0"/>
              <a:t>Mixte ? </a:t>
            </a:r>
            <a:br>
              <a:rPr lang="fr-FR" dirty="0" smtClean="0"/>
            </a:br>
            <a:endParaRPr lang="fr-FR" dirty="0"/>
          </a:p>
        </p:txBody>
      </p:sp>
      <p:sp>
        <p:nvSpPr>
          <p:cNvPr id="8" name="Espace réservé du contenu 2"/>
          <p:cNvSpPr txBox="1">
            <a:spLocks/>
          </p:cNvSpPr>
          <p:nvPr/>
        </p:nvSpPr>
        <p:spPr>
          <a:xfrm>
            <a:off x="4858172" y="5018876"/>
            <a:ext cx="2009273" cy="436790"/>
          </a:xfrm>
          <a:prstGeom prst="rect">
            <a:avLst/>
          </a:prstGeom>
        </p:spPr>
        <p:txBody>
          <a:bodyPr vert="horz" lIns="108000" tIns="72000" rIns="72000" bIns="72000" rtlCol="0">
            <a:noAutofit/>
          </a:bodyPr>
          <a:lstStyle>
            <a:lvl1pPr marL="166189" indent="-166189" algn="l" defTabSz="914342" rtl="0" eaLnBrk="1" latinLnBrk="0" hangingPunct="1">
              <a:lnSpc>
                <a:spcPct val="90000"/>
              </a:lnSpc>
              <a:spcBef>
                <a:spcPts val="0"/>
              </a:spcBef>
              <a:spcAft>
                <a:spcPts val="600"/>
              </a:spcAft>
              <a:buClr>
                <a:schemeClr val="accent5"/>
              </a:buClr>
              <a:buFont typeface="Wingdings" pitchFamily="2" charset="2"/>
              <a:buChar char="§"/>
              <a:defRPr sz="2200" b="0" kern="1200">
                <a:solidFill>
                  <a:schemeClr val="bg2">
                    <a:lumMod val="50000"/>
                  </a:schemeClr>
                </a:solidFill>
                <a:latin typeface="+mn-lt"/>
                <a:ea typeface="+mn-ea"/>
                <a:cs typeface="+mn-cs"/>
              </a:defRPr>
            </a:lvl1pPr>
            <a:lvl2pPr marL="355600" indent="-180975" algn="l" defTabSz="914342" rtl="0" eaLnBrk="1" latinLnBrk="0" hangingPunct="1">
              <a:lnSpc>
                <a:spcPct val="90000"/>
              </a:lnSpc>
              <a:spcBef>
                <a:spcPts val="0"/>
              </a:spcBef>
              <a:spcAft>
                <a:spcPts val="600"/>
              </a:spcAft>
              <a:buClr>
                <a:schemeClr val="accent3"/>
              </a:buClr>
              <a:buFont typeface="Wingdings" pitchFamily="2" charset="2"/>
              <a:buChar char="§"/>
              <a:defRPr sz="1800" kern="1200">
                <a:solidFill>
                  <a:schemeClr val="bg2">
                    <a:lumMod val="50000"/>
                  </a:schemeClr>
                </a:solidFill>
                <a:latin typeface="+mn-lt"/>
                <a:ea typeface="+mn-ea"/>
                <a:cs typeface="+mn-cs"/>
              </a:defRPr>
            </a:lvl2pPr>
            <a:lvl3pPr marL="536575" indent="-165100" algn="l" defTabSz="914342" rtl="0" eaLnBrk="1" latinLnBrk="0" hangingPunct="1">
              <a:lnSpc>
                <a:spcPct val="90000"/>
              </a:lnSpc>
              <a:spcBef>
                <a:spcPts val="0"/>
              </a:spcBef>
              <a:spcAft>
                <a:spcPts val="600"/>
              </a:spcAft>
              <a:buClr>
                <a:schemeClr val="accent2"/>
              </a:buClr>
              <a:buFont typeface="Arial" pitchFamily="34" charset="0"/>
              <a:buChar char="•"/>
              <a:tabLst/>
              <a:defRPr sz="1600" kern="1200">
                <a:solidFill>
                  <a:schemeClr val="bg2">
                    <a:lumMod val="50000"/>
                  </a:schemeClr>
                </a:solidFill>
                <a:latin typeface="+mn-lt"/>
                <a:ea typeface="+mn-ea"/>
                <a:cs typeface="+mn-cs"/>
              </a:defRPr>
            </a:lvl3pPr>
            <a:lvl4pPr marL="711200" indent="-165100" algn="l" defTabSz="914342" rtl="0" eaLnBrk="1" latinLnBrk="0" hangingPunct="1">
              <a:lnSpc>
                <a:spcPct val="90000"/>
              </a:lnSpc>
              <a:spcBef>
                <a:spcPts val="0"/>
              </a:spcBef>
              <a:spcAft>
                <a:spcPts val="600"/>
              </a:spcAft>
              <a:buClr>
                <a:schemeClr val="bg2"/>
              </a:buClr>
              <a:buFont typeface="Arial" pitchFamily="34" charset="0"/>
              <a:buChar char="–"/>
              <a:tabLst/>
              <a:defRPr sz="1400" kern="1200">
                <a:solidFill>
                  <a:schemeClr val="bg2">
                    <a:lumMod val="50000"/>
                  </a:schemeClr>
                </a:solidFill>
                <a:latin typeface="+mn-lt"/>
                <a:ea typeface="+mn-ea"/>
                <a:cs typeface="+mn-cs"/>
              </a:defRPr>
            </a:lvl4pPr>
            <a:lvl5pPr marL="1609624" indent="-193663" algn="l" defTabSz="914342" rtl="0" eaLnBrk="1" latinLnBrk="0" hangingPunct="1">
              <a:spcBef>
                <a:spcPts val="0"/>
              </a:spcBef>
              <a:buClr>
                <a:srgbClr val="B1B1B1"/>
              </a:buClr>
              <a:buFont typeface="Arial" pitchFamily="34" charset="0"/>
              <a:buChar char="–"/>
              <a:defRPr sz="1700" kern="1200">
                <a:solidFill>
                  <a:srgbClr val="494949"/>
                </a:solidFill>
                <a:latin typeface="+mn-lt"/>
                <a:ea typeface="+mn-ea"/>
                <a:cs typeface="+mn-cs"/>
              </a:defRPr>
            </a:lvl5pPr>
            <a:lvl6pPr marL="2514441"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2"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3"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4"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dirty="0" smtClean="0"/>
              <a:t>Augmentée ? </a:t>
            </a:r>
            <a:br>
              <a:rPr lang="fr-FR" dirty="0" smtClean="0"/>
            </a:br>
            <a:endParaRPr lang="fr-FR" dirty="0"/>
          </a:p>
        </p:txBody>
      </p:sp>
    </p:spTree>
    <p:extLst>
      <p:ext uri="{BB962C8B-B14F-4D97-AF65-F5344CB8AC3E}">
        <p14:creationId xmlns:p14="http://schemas.microsoft.com/office/powerpoint/2010/main" val="175403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Application </a:t>
            </a:r>
            <a:r>
              <a:rPr lang="fr-FR" dirty="0" err="1" smtClean="0"/>
              <a:t>Immercity</a:t>
            </a:r>
            <a:endParaRPr lang="fr-FR" dirty="0"/>
          </a:p>
        </p:txBody>
      </p:sp>
      <p:sp>
        <p:nvSpPr>
          <p:cNvPr id="3" name="Espace réservé du contenu 2"/>
          <p:cNvSpPr>
            <a:spLocks noGrp="1"/>
          </p:cNvSpPr>
          <p:nvPr>
            <p:ph idx="1"/>
          </p:nvPr>
        </p:nvSpPr>
        <p:spPr/>
        <p:txBody>
          <a:bodyPr/>
          <a:lstStyle/>
          <a:p>
            <a:r>
              <a:rPr lang="fr-FR" dirty="0" smtClean="0"/>
              <a:t>Communiquer sur les technologies, par les technologies</a:t>
            </a:r>
          </a:p>
          <a:p>
            <a:endParaRPr lang="fr-FR" dirty="0"/>
          </a:p>
          <a:p>
            <a:r>
              <a:rPr lang="fr-FR" dirty="0" smtClean="0"/>
              <a:t>Contrainte : multiplateforme </a:t>
            </a:r>
          </a:p>
          <a:p>
            <a:endParaRPr lang="fr-FR" dirty="0"/>
          </a:p>
          <a:p>
            <a:endParaRPr lang="fr-FR" dirty="0"/>
          </a:p>
        </p:txBody>
      </p:sp>
      <p:sp>
        <p:nvSpPr>
          <p:cNvPr id="4" name="Espace réservé du texte 3"/>
          <p:cNvSpPr>
            <a:spLocks noGrp="1"/>
          </p:cNvSpPr>
          <p:nvPr>
            <p:ph type="body" sz="quarter" idx="11"/>
          </p:nvPr>
        </p:nvSpPr>
        <p:spPr/>
        <p:txBody>
          <a:bodyPr/>
          <a:lstStyle/>
          <a:p>
            <a:r>
              <a:rPr lang="fr-FR" dirty="0" smtClean="0"/>
              <a:t>Objectifs </a:t>
            </a:r>
            <a:endParaRPr lang="fr-FR" dirty="0"/>
          </a:p>
        </p:txBody>
      </p:sp>
      <p:grpSp>
        <p:nvGrpSpPr>
          <p:cNvPr id="18" name="Groupe 291"/>
          <p:cNvGrpSpPr/>
          <p:nvPr/>
        </p:nvGrpSpPr>
        <p:grpSpPr>
          <a:xfrm>
            <a:off x="5122808" y="2861530"/>
            <a:ext cx="209550" cy="387350"/>
            <a:chOff x="2962275" y="4994276"/>
            <a:chExt cx="209550" cy="387350"/>
          </a:xfrm>
        </p:grpSpPr>
        <p:sp>
          <p:nvSpPr>
            <p:cNvPr id="19" name="Freeform 839"/>
            <p:cNvSpPr>
              <a:spLocks/>
            </p:cNvSpPr>
            <p:nvPr/>
          </p:nvSpPr>
          <p:spPr bwMode="auto">
            <a:xfrm>
              <a:off x="2962275" y="4994276"/>
              <a:ext cx="209550" cy="387350"/>
            </a:xfrm>
            <a:custGeom>
              <a:avLst/>
              <a:gdLst/>
              <a:ahLst/>
              <a:cxnLst>
                <a:cxn ang="0">
                  <a:pos x="71" y="170"/>
                </a:cxn>
                <a:cxn ang="0">
                  <a:pos x="21" y="170"/>
                </a:cxn>
                <a:cxn ang="0">
                  <a:pos x="0" y="149"/>
                </a:cxn>
                <a:cxn ang="0">
                  <a:pos x="0" y="21"/>
                </a:cxn>
                <a:cxn ang="0">
                  <a:pos x="21" y="0"/>
                </a:cxn>
                <a:cxn ang="0">
                  <a:pos x="71" y="0"/>
                </a:cxn>
                <a:cxn ang="0">
                  <a:pos x="92" y="21"/>
                </a:cxn>
                <a:cxn ang="0">
                  <a:pos x="92" y="169"/>
                </a:cxn>
              </a:cxnLst>
              <a:rect l="0" t="0" r="r" b="b"/>
              <a:pathLst>
                <a:path w="92" h="170">
                  <a:moveTo>
                    <a:pt x="71" y="170"/>
                  </a:moveTo>
                  <a:cubicBezTo>
                    <a:pt x="21" y="170"/>
                    <a:pt x="21" y="170"/>
                    <a:pt x="21" y="170"/>
                  </a:cubicBezTo>
                  <a:cubicBezTo>
                    <a:pt x="10" y="170"/>
                    <a:pt x="0" y="160"/>
                    <a:pt x="0" y="149"/>
                  </a:cubicBezTo>
                  <a:cubicBezTo>
                    <a:pt x="0" y="21"/>
                    <a:pt x="0" y="21"/>
                    <a:pt x="0" y="21"/>
                  </a:cubicBezTo>
                  <a:cubicBezTo>
                    <a:pt x="0" y="9"/>
                    <a:pt x="10" y="0"/>
                    <a:pt x="21" y="0"/>
                  </a:cubicBezTo>
                  <a:cubicBezTo>
                    <a:pt x="71" y="0"/>
                    <a:pt x="71" y="0"/>
                    <a:pt x="71" y="0"/>
                  </a:cubicBezTo>
                  <a:cubicBezTo>
                    <a:pt x="83" y="0"/>
                    <a:pt x="92" y="9"/>
                    <a:pt x="92" y="21"/>
                  </a:cubicBezTo>
                  <a:cubicBezTo>
                    <a:pt x="92" y="169"/>
                    <a:pt x="92" y="169"/>
                    <a:pt x="92" y="169"/>
                  </a:cubicBezTo>
                </a:path>
              </a:pathLst>
            </a:custGeom>
            <a:noFill/>
            <a:ln w="12700" cap="rnd">
              <a:solidFill>
                <a:srgbClr val="1A171B"/>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20" name="Freeform 840"/>
            <p:cNvSpPr>
              <a:spLocks/>
            </p:cNvSpPr>
            <p:nvPr/>
          </p:nvSpPr>
          <p:spPr bwMode="auto">
            <a:xfrm>
              <a:off x="2994025" y="5026026"/>
              <a:ext cx="146050" cy="355600"/>
            </a:xfrm>
            <a:custGeom>
              <a:avLst/>
              <a:gdLst/>
              <a:ahLst/>
              <a:cxnLst>
                <a:cxn ang="0">
                  <a:pos x="23" y="138"/>
                </a:cxn>
                <a:cxn ang="0">
                  <a:pos x="32" y="147"/>
                </a:cxn>
                <a:cxn ang="0">
                  <a:pos x="41" y="138"/>
                </a:cxn>
                <a:cxn ang="0">
                  <a:pos x="32" y="128"/>
                </a:cxn>
                <a:cxn ang="0">
                  <a:pos x="7" y="128"/>
                </a:cxn>
                <a:cxn ang="0">
                  <a:pos x="0" y="121"/>
                </a:cxn>
                <a:cxn ang="0">
                  <a:pos x="0" y="7"/>
                </a:cxn>
                <a:cxn ang="0">
                  <a:pos x="7" y="0"/>
                </a:cxn>
                <a:cxn ang="0">
                  <a:pos x="57" y="0"/>
                </a:cxn>
                <a:cxn ang="0">
                  <a:pos x="64" y="7"/>
                </a:cxn>
                <a:cxn ang="0">
                  <a:pos x="64" y="149"/>
                </a:cxn>
                <a:cxn ang="0">
                  <a:pos x="57" y="156"/>
                </a:cxn>
              </a:cxnLst>
              <a:rect l="0" t="0" r="r" b="b"/>
              <a:pathLst>
                <a:path w="64" h="156">
                  <a:moveTo>
                    <a:pt x="23" y="138"/>
                  </a:moveTo>
                  <a:cubicBezTo>
                    <a:pt x="23" y="143"/>
                    <a:pt x="27" y="147"/>
                    <a:pt x="32" y="147"/>
                  </a:cubicBezTo>
                  <a:cubicBezTo>
                    <a:pt x="37" y="147"/>
                    <a:pt x="41" y="143"/>
                    <a:pt x="41" y="138"/>
                  </a:cubicBezTo>
                  <a:cubicBezTo>
                    <a:pt x="41" y="133"/>
                    <a:pt x="37" y="128"/>
                    <a:pt x="32" y="128"/>
                  </a:cubicBezTo>
                  <a:cubicBezTo>
                    <a:pt x="7" y="128"/>
                    <a:pt x="7" y="128"/>
                    <a:pt x="7" y="128"/>
                  </a:cubicBezTo>
                  <a:cubicBezTo>
                    <a:pt x="3" y="128"/>
                    <a:pt x="0" y="125"/>
                    <a:pt x="0" y="121"/>
                  </a:cubicBezTo>
                  <a:cubicBezTo>
                    <a:pt x="0" y="7"/>
                    <a:pt x="0" y="7"/>
                    <a:pt x="0" y="7"/>
                  </a:cubicBezTo>
                  <a:cubicBezTo>
                    <a:pt x="0" y="3"/>
                    <a:pt x="3" y="0"/>
                    <a:pt x="7" y="0"/>
                  </a:cubicBezTo>
                  <a:cubicBezTo>
                    <a:pt x="57" y="0"/>
                    <a:pt x="57" y="0"/>
                    <a:pt x="57" y="0"/>
                  </a:cubicBezTo>
                  <a:cubicBezTo>
                    <a:pt x="61" y="0"/>
                    <a:pt x="64" y="3"/>
                    <a:pt x="64" y="7"/>
                  </a:cubicBezTo>
                  <a:cubicBezTo>
                    <a:pt x="64" y="149"/>
                    <a:pt x="64" y="149"/>
                    <a:pt x="64" y="149"/>
                  </a:cubicBezTo>
                  <a:cubicBezTo>
                    <a:pt x="64" y="153"/>
                    <a:pt x="61" y="156"/>
                    <a:pt x="57" y="156"/>
                  </a:cubicBezTo>
                </a:path>
              </a:pathLst>
            </a:custGeom>
            <a:noFill/>
            <a:ln w="12700" cap="rnd">
              <a:solidFill>
                <a:srgbClr val="1A171B"/>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grpSp>
      <p:sp>
        <p:nvSpPr>
          <p:cNvPr id="21" name="Freeform 717"/>
          <p:cNvSpPr>
            <a:spLocks noChangeAspect="1" noEditPoints="1"/>
          </p:cNvSpPr>
          <p:nvPr/>
        </p:nvSpPr>
        <p:spPr bwMode="auto">
          <a:xfrm>
            <a:off x="4331617" y="2861530"/>
            <a:ext cx="627429" cy="396000"/>
          </a:xfrm>
          <a:custGeom>
            <a:avLst/>
            <a:gdLst/>
            <a:ahLst/>
            <a:cxnLst>
              <a:cxn ang="0">
                <a:pos x="139" y="90"/>
              </a:cxn>
              <a:cxn ang="0">
                <a:pos x="158" y="71"/>
              </a:cxn>
              <a:cxn ang="0">
                <a:pos x="139" y="51"/>
              </a:cxn>
              <a:cxn ang="0">
                <a:pos x="139" y="51"/>
              </a:cxn>
              <a:cxn ang="0">
                <a:pos x="139" y="50"/>
              </a:cxn>
              <a:cxn ang="0">
                <a:pos x="105" y="16"/>
              </a:cxn>
              <a:cxn ang="0">
                <a:pos x="74" y="38"/>
              </a:cxn>
              <a:cxn ang="0">
                <a:pos x="66" y="37"/>
              </a:cxn>
              <a:cxn ang="0">
                <a:pos x="39" y="64"/>
              </a:cxn>
              <a:cxn ang="0">
                <a:pos x="66" y="90"/>
              </a:cxn>
              <a:cxn ang="0">
                <a:pos x="121" y="90"/>
              </a:cxn>
              <a:cxn ang="0">
                <a:pos x="200" y="112"/>
              </a:cxn>
              <a:cxn ang="0">
                <a:pos x="186" y="126"/>
              </a:cxn>
              <a:cxn ang="0">
                <a:pos x="13" y="126"/>
              </a:cxn>
              <a:cxn ang="0">
                <a:pos x="0" y="112"/>
              </a:cxn>
              <a:cxn ang="0">
                <a:pos x="182" y="112"/>
              </a:cxn>
              <a:cxn ang="0">
                <a:pos x="182" y="0"/>
              </a:cxn>
              <a:cxn ang="0">
                <a:pos x="18" y="0"/>
              </a:cxn>
              <a:cxn ang="0">
                <a:pos x="18" y="97"/>
              </a:cxn>
            </a:cxnLst>
            <a:rect l="0" t="0" r="r" b="b"/>
            <a:pathLst>
              <a:path w="200" h="126">
                <a:moveTo>
                  <a:pt x="139" y="90"/>
                </a:moveTo>
                <a:cubicBezTo>
                  <a:pt x="150" y="90"/>
                  <a:pt x="158" y="81"/>
                  <a:pt x="158" y="71"/>
                </a:cubicBezTo>
                <a:cubicBezTo>
                  <a:pt x="158" y="60"/>
                  <a:pt x="150" y="51"/>
                  <a:pt x="139" y="51"/>
                </a:cubicBezTo>
                <a:cubicBezTo>
                  <a:pt x="139" y="51"/>
                  <a:pt x="139" y="51"/>
                  <a:pt x="139" y="51"/>
                </a:cubicBezTo>
                <a:cubicBezTo>
                  <a:pt x="139" y="51"/>
                  <a:pt x="139" y="50"/>
                  <a:pt x="139" y="50"/>
                </a:cubicBezTo>
                <a:cubicBezTo>
                  <a:pt x="139" y="31"/>
                  <a:pt x="124" y="16"/>
                  <a:pt x="105" y="16"/>
                </a:cubicBezTo>
                <a:cubicBezTo>
                  <a:pt x="91" y="16"/>
                  <a:pt x="79" y="26"/>
                  <a:pt x="74" y="38"/>
                </a:cubicBezTo>
                <a:cubicBezTo>
                  <a:pt x="71" y="38"/>
                  <a:pt x="69" y="37"/>
                  <a:pt x="66" y="37"/>
                </a:cubicBezTo>
                <a:cubicBezTo>
                  <a:pt x="51" y="37"/>
                  <a:pt x="39" y="49"/>
                  <a:pt x="39" y="64"/>
                </a:cubicBezTo>
                <a:cubicBezTo>
                  <a:pt x="39" y="78"/>
                  <a:pt x="51" y="90"/>
                  <a:pt x="66" y="90"/>
                </a:cubicBezTo>
                <a:cubicBezTo>
                  <a:pt x="121" y="90"/>
                  <a:pt x="121" y="90"/>
                  <a:pt x="121" y="90"/>
                </a:cubicBezTo>
                <a:moveTo>
                  <a:pt x="200" y="112"/>
                </a:moveTo>
                <a:cubicBezTo>
                  <a:pt x="200" y="120"/>
                  <a:pt x="194" y="126"/>
                  <a:pt x="186" y="126"/>
                </a:cubicBezTo>
                <a:cubicBezTo>
                  <a:pt x="13" y="126"/>
                  <a:pt x="13" y="126"/>
                  <a:pt x="13" y="126"/>
                </a:cubicBezTo>
                <a:cubicBezTo>
                  <a:pt x="6" y="126"/>
                  <a:pt x="0" y="120"/>
                  <a:pt x="0" y="112"/>
                </a:cubicBezTo>
                <a:cubicBezTo>
                  <a:pt x="182" y="112"/>
                  <a:pt x="182" y="112"/>
                  <a:pt x="182" y="112"/>
                </a:cubicBezTo>
                <a:cubicBezTo>
                  <a:pt x="182" y="0"/>
                  <a:pt x="182" y="0"/>
                  <a:pt x="182" y="0"/>
                </a:cubicBezTo>
                <a:cubicBezTo>
                  <a:pt x="18" y="0"/>
                  <a:pt x="18" y="0"/>
                  <a:pt x="18" y="0"/>
                </a:cubicBezTo>
                <a:cubicBezTo>
                  <a:pt x="18" y="97"/>
                  <a:pt x="18" y="97"/>
                  <a:pt x="18" y="97"/>
                </a:cubicBezTo>
              </a:path>
            </a:pathLst>
          </a:custGeom>
          <a:noFill/>
          <a:ln w="12700" cap="rnd">
            <a:solidFill>
              <a:srgbClr val="1A171B"/>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pic>
        <p:nvPicPr>
          <p:cNvPr id="22" name="Imag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0801" y="3525802"/>
            <a:ext cx="952192" cy="1007610"/>
          </a:xfrm>
          <a:prstGeom prst="rect">
            <a:avLst/>
          </a:prstGeom>
        </p:spPr>
      </p:pic>
      <p:pic>
        <p:nvPicPr>
          <p:cNvPr id="23" name="Imag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9650" y="3525802"/>
            <a:ext cx="886696" cy="1007609"/>
          </a:xfrm>
          <a:prstGeom prst="rect">
            <a:avLst/>
          </a:prstGeom>
        </p:spPr>
      </p:pic>
      <p:pic>
        <p:nvPicPr>
          <p:cNvPr id="24" name="Image 23"/>
          <p:cNvPicPr>
            <a:picLocks noChangeAspect="1"/>
          </p:cNvPicPr>
          <p:nvPr/>
        </p:nvPicPr>
        <p:blipFill>
          <a:blip r:embed="rId4"/>
          <a:stretch>
            <a:fillRect/>
          </a:stretch>
        </p:blipFill>
        <p:spPr>
          <a:xfrm>
            <a:off x="2398093" y="3512797"/>
            <a:ext cx="1104004" cy="1039818"/>
          </a:xfrm>
          <a:prstGeom prst="rect">
            <a:avLst/>
          </a:prstGeom>
        </p:spPr>
      </p:pic>
      <p:sp>
        <p:nvSpPr>
          <p:cNvPr id="25" name="Cube 24"/>
          <p:cNvSpPr/>
          <p:nvPr/>
        </p:nvSpPr>
        <p:spPr>
          <a:xfrm>
            <a:off x="4396608" y="5164991"/>
            <a:ext cx="1160909" cy="962527"/>
          </a:xfrm>
          <a:prstGeom prst="cub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sz="2400" dirty="0" err="1" smtClean="0">
              <a:solidFill>
                <a:schemeClr val="tx2">
                  <a:lumMod val="50000"/>
                </a:schemeClr>
              </a:solidFill>
            </a:endParaRPr>
          </a:p>
        </p:txBody>
      </p:sp>
      <p:sp>
        <p:nvSpPr>
          <p:cNvPr id="27" name="Accolade fermante 26"/>
          <p:cNvSpPr/>
          <p:nvPr/>
        </p:nvSpPr>
        <p:spPr>
          <a:xfrm rot="5400000">
            <a:off x="4715235" y="2004015"/>
            <a:ext cx="512586" cy="5322930"/>
          </a:xfrm>
          <a:prstGeom prst="rightBrace">
            <a:avLst>
              <a:gd name="adj1" fmla="val 27111"/>
              <a:gd name="adj2" fmla="val 50000"/>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8" name="Bouton d'action : Aide 27">
            <a:hlinkClick r:id="" action="ppaction://noaction" highlightClick="1"/>
          </p:cNvPr>
          <p:cNvSpPr/>
          <p:nvPr/>
        </p:nvSpPr>
        <p:spPr>
          <a:xfrm>
            <a:off x="4538555" y="5479249"/>
            <a:ext cx="640067" cy="576987"/>
          </a:xfrm>
          <a:prstGeom prst="actionButtonHelp">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sz="2400" dirty="0" err="1" smtClean="0">
              <a:solidFill>
                <a:schemeClr val="tx2">
                  <a:lumMod val="50000"/>
                </a:schemeClr>
              </a:solidFill>
            </a:endParaRPr>
          </a:p>
        </p:txBody>
      </p:sp>
    </p:spTree>
    <p:extLst>
      <p:ext uri="{BB962C8B-B14F-4D97-AF65-F5344CB8AC3E}">
        <p14:creationId xmlns:p14="http://schemas.microsoft.com/office/powerpoint/2010/main" val="202652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P spid="27" grpId="0" animBg="1"/>
      <p:bldP spid="2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gt;&lt;version val=&quot;17192&quot;/&gt;&lt;partner val=&quot;610&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eweekdayFirstOfWeek val=&quot;2&quot;/&gt;&lt;m_mruColor&gt;&lt;m_vecMRU length=&quot;0&quot;/&gt;&lt;/m_mruColor&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precDefault&gt;&lt;/CDefaultPrec&gt;&lt;/root&gt;"/>
  <p:tag name="THINKCELLUNDODONOTDELETE" val="6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jfCn1rK4qUmp5lj5ISq8x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cOLV5mW.q0KZi163Pl1yL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8_pk8PYzpk.FktMHhDaTF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rciOYA.RlUiY0_0bhJg.j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TzZ9AyfU70.O66e.c9FkV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Nl9qzkNXSk2ij_NoCuEf2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8jhdt9jI2kmDW3acO87di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tIjPmYduDEihDAvnsmSIN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MCiS0.yx0EOD8F1j3NQrH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zz079BM2o06hslZIU5JQR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b7lR2ZPdT0GiqzvYZsxoo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DDnGmnlJWUybweSHRV5zM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gQ5iGtRqU02KNLCmPGzp4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Dc8wFtNDQEWdRtOXF1QyR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u8VTg_P6rkuq_fbZG2oYX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MtFIJDhqukmiZrrs7RIxO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BBk8lAE_1EizYsNCWPJyz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LSf6F_6IvUOzE1MWebP3w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lIkCAESggUqrdbLfjv5zD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wYnDl6hGIEiK2JQntAZnx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pjQt7HR0uEmHGOBxH6tjb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PHldxlhBv0miWYXN6H8BT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IUq26z0rEkWiApiWfpkFX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jDnCrkojv0SGcwHGEYrPF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pjQt7HR0uEmHGOBxH6tjb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IUq26z0rEkWiApiWfpkFX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jDnCrkojv0SGcwHGEYrPF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pjQt7HR0uEmHGOBxH6tjb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IUq26z0rEkWiApiWfpkFX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xzY4oecJCE2aPB.u6loWP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nRCdww2x_kWXwqqw_did_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TzZ9AyfU70.O66e.c9FkV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jDnCrkojv0SGcwHGEYrPF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0nVqnsTkbEesDolNHQoqs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Xq6O2oonXUC.Ah4a29V_I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0nVqnsTkbEesDolNHQoqs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hk.3W3rhiEqWtBDEsi7Xg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1xI4A68crEiZSNCDbGy9g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oGq5J2dxDUm3Ma.7NhQKK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zTl75Tp2nEy_4PpazGLtVA"/>
</p:tagLst>
</file>

<file path=ppt/theme/theme1.xml><?xml version="1.0" encoding="utf-8"?>
<a:theme xmlns:a="http://schemas.openxmlformats.org/drawingml/2006/main" name="ppt_Template_Capgemini">
  <a:themeElements>
    <a:clrScheme name="Capgemini">
      <a:dk1>
        <a:srgbClr val="00264A"/>
      </a:dk1>
      <a:lt1>
        <a:sysClr val="window" lastClr="FFFFFF"/>
      </a:lt1>
      <a:dk2>
        <a:srgbClr val="9F958F"/>
      </a:dk2>
      <a:lt2>
        <a:srgbClr val="909090"/>
      </a:lt2>
      <a:accent1>
        <a:srgbClr val="F9BE01"/>
      </a:accent1>
      <a:accent2>
        <a:srgbClr val="ED771A"/>
      </a:accent2>
      <a:accent3>
        <a:srgbClr val="B70132"/>
      </a:accent3>
      <a:accent4>
        <a:srgbClr val="691E7C"/>
      </a:accent4>
      <a:accent5>
        <a:srgbClr val="0098CC"/>
      </a:accent5>
      <a:accent6>
        <a:srgbClr val="BDBD00"/>
      </a:accent6>
      <a:hlink>
        <a:srgbClr val="7DAFA5"/>
      </a:hlink>
      <a:folHlink>
        <a:srgbClr val="BA0065"/>
      </a:folHlink>
    </a:clrScheme>
    <a:fontScheme name="Capgemi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tx2"/>
          </a:solidFill>
        </a:ln>
      </a:spPr>
      <a:bodyPr rtlCol="0" anchor="ctr"/>
      <a:lstStyle>
        <a:defPPr algn="ctr">
          <a:defRPr sz="2400" dirty="0" err="1" smtClean="0">
            <a:solidFill>
              <a:schemeClr val="tx2">
                <a:lumMod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prstDash val="soli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err="1" smtClean="0">
            <a:solidFill>
              <a:schemeClr val="tx2">
                <a:lumMod val="50000"/>
              </a:schemeClr>
            </a:solidFill>
          </a:defRPr>
        </a:defPPr>
      </a:lstStyle>
    </a:txDef>
  </a:objectDefaults>
  <a:extraClrSchemeLst/>
</a:theme>
</file>

<file path=ppt/theme/theme2.xml><?xml version="1.0" encoding="utf-8"?>
<a:theme xmlns:a="http://schemas.openxmlformats.org/drawingml/2006/main" name="Section brea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pgemi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osing slides">
  <a:themeElements>
    <a:clrScheme name="Capgemini Palette">
      <a:dk1>
        <a:srgbClr val="00264A"/>
      </a:dk1>
      <a:lt1>
        <a:sysClr val="window" lastClr="FFFFFF"/>
      </a:lt1>
      <a:dk2>
        <a:srgbClr val="9F958F"/>
      </a:dk2>
      <a:lt2>
        <a:srgbClr val="909090"/>
      </a:lt2>
      <a:accent1>
        <a:srgbClr val="F9BE01"/>
      </a:accent1>
      <a:accent2>
        <a:srgbClr val="ED771A"/>
      </a:accent2>
      <a:accent3>
        <a:srgbClr val="B70132"/>
      </a:accent3>
      <a:accent4>
        <a:srgbClr val="691E7C"/>
      </a:accent4>
      <a:accent5>
        <a:srgbClr val="0098CC"/>
      </a:accent5>
      <a:accent6>
        <a:srgbClr val="BDBD00"/>
      </a:accent6>
      <a:hlink>
        <a:srgbClr val="7DAFA5"/>
      </a:hlink>
      <a:folHlink>
        <a:srgbClr val="BA0065"/>
      </a:folHlink>
    </a:clrScheme>
    <a:fontScheme name="Capgemi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ppt_Template_CoverOption1</Template>
  <TotalTime>4682</TotalTime>
  <Words>320</Words>
  <Application>Microsoft Office PowerPoint</Application>
  <PresentationFormat>Format A4 (210 x 297 mm)</PresentationFormat>
  <Paragraphs>173</Paragraphs>
  <Slides>20</Slides>
  <Notes>0</Notes>
  <HiddenSlides>0</HiddenSlides>
  <MMClips>0</MMClips>
  <ScaleCrop>false</ScaleCrop>
  <HeadingPairs>
    <vt:vector size="8" baseType="variant">
      <vt:variant>
        <vt:lpstr>Polices utilisées</vt:lpstr>
      </vt:variant>
      <vt:variant>
        <vt:i4>4</vt:i4>
      </vt:variant>
      <vt:variant>
        <vt:lpstr>Thème</vt:lpstr>
      </vt:variant>
      <vt:variant>
        <vt:i4>3</vt:i4>
      </vt:variant>
      <vt:variant>
        <vt:lpstr>Serveurs OLE incorporés</vt:lpstr>
      </vt:variant>
      <vt:variant>
        <vt:i4>1</vt:i4>
      </vt:variant>
      <vt:variant>
        <vt:lpstr>Titres des diapositives</vt:lpstr>
      </vt:variant>
      <vt:variant>
        <vt:i4>20</vt:i4>
      </vt:variant>
    </vt:vector>
  </HeadingPairs>
  <TitlesOfParts>
    <vt:vector size="28" baseType="lpstr">
      <vt:lpstr>Arial</vt:lpstr>
      <vt:lpstr>Calibri</vt:lpstr>
      <vt:lpstr>Helvetica Light</vt:lpstr>
      <vt:lpstr>Wingdings</vt:lpstr>
      <vt:lpstr>ppt_Template_Capgemini</vt:lpstr>
      <vt:lpstr>Section break</vt:lpstr>
      <vt:lpstr>Closing slides</vt:lpstr>
      <vt:lpstr>think-cell Slide</vt:lpstr>
      <vt:lpstr>Thèse Cifre </vt:lpstr>
      <vt:lpstr>Sommaire</vt:lpstr>
      <vt:lpstr>Contexte</vt:lpstr>
      <vt:lpstr>Contexte</vt:lpstr>
      <vt:lpstr>Travaux scientifiques</vt:lpstr>
      <vt:lpstr>Objectif scientifique</vt:lpstr>
      <vt:lpstr>Application Immercity</vt:lpstr>
      <vt:lpstr>Application Immercity</vt:lpstr>
      <vt:lpstr>Application Immercity</vt:lpstr>
      <vt:lpstr>Immercity</vt:lpstr>
      <vt:lpstr>Contexte</vt:lpstr>
      <vt:lpstr>Application Immercity</vt:lpstr>
      <vt:lpstr>Application Immercity</vt:lpstr>
      <vt:lpstr>Application Immercity</vt:lpstr>
      <vt:lpstr>Application Immercity</vt:lpstr>
      <vt:lpstr>Application Immercity</vt:lpstr>
      <vt:lpstr>Perspectives</vt:lpstr>
      <vt:lpstr>Perspectives</vt:lpstr>
      <vt:lpstr>Perspectives</vt:lpstr>
      <vt:lpstr>Présentation PowerPoint</vt:lpstr>
    </vt:vector>
  </TitlesOfParts>
  <Company>Capgemini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subject>ppt Template</dc:subject>
  <dc:creator>TAUPIAC, Jean-Daniel</dc:creator>
  <cp:lastModifiedBy>TAUPIAC, Jean-Daniel</cp:lastModifiedBy>
  <cp:revision>72</cp:revision>
  <dcterms:created xsi:type="dcterms:W3CDTF">2016-10-04T08:21:51Z</dcterms:created>
  <dcterms:modified xsi:type="dcterms:W3CDTF">2017-03-08T09:30:33Z</dcterms:modified>
</cp:coreProperties>
</file>